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56" r:id="rId4"/>
    <p:sldId id="258" r:id="rId5"/>
  </p:sldIdLst>
  <p:sldSz cx="6858000" cy="9144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188" y="108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514350" y="2840568"/>
            <a:ext cx="5829300" cy="1960033"/>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E3E4EF02-B8BD-42B7-BBFA-59ECEF7CC238}" type="datetimeFigureOut">
              <a:rPr lang="ko-KR" altLang="en-US" smtClean="0"/>
              <a:t>2014-04-06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BACA821-EED2-4646-B066-0DCE46D03053}" type="slidenum">
              <a:rPr lang="ko-KR" altLang="en-US" smtClean="0"/>
              <a:t>‹#›</a:t>
            </a:fld>
            <a:endParaRPr lang="ko-KR" altLang="en-US"/>
          </a:p>
        </p:txBody>
      </p:sp>
    </p:spTree>
    <p:extLst>
      <p:ext uri="{BB962C8B-B14F-4D97-AF65-F5344CB8AC3E}">
        <p14:creationId xmlns:p14="http://schemas.microsoft.com/office/powerpoint/2010/main" val="1613021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E3E4EF02-B8BD-42B7-BBFA-59ECEF7CC238}" type="datetimeFigureOut">
              <a:rPr lang="ko-KR" altLang="en-US" smtClean="0"/>
              <a:t>2014-04-06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BACA821-EED2-4646-B066-0DCE46D03053}" type="slidenum">
              <a:rPr lang="ko-KR" altLang="en-US" smtClean="0"/>
              <a:t>‹#›</a:t>
            </a:fld>
            <a:endParaRPr lang="ko-KR" altLang="en-US"/>
          </a:p>
        </p:txBody>
      </p:sp>
    </p:spTree>
    <p:extLst>
      <p:ext uri="{BB962C8B-B14F-4D97-AF65-F5344CB8AC3E}">
        <p14:creationId xmlns:p14="http://schemas.microsoft.com/office/powerpoint/2010/main" val="2397444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3729037" y="488951"/>
            <a:ext cx="1157288" cy="104013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257175" y="488951"/>
            <a:ext cx="3357563" cy="104013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E3E4EF02-B8BD-42B7-BBFA-59ECEF7CC238}" type="datetimeFigureOut">
              <a:rPr lang="ko-KR" altLang="en-US" smtClean="0"/>
              <a:t>2014-04-06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BACA821-EED2-4646-B066-0DCE46D03053}" type="slidenum">
              <a:rPr lang="ko-KR" altLang="en-US" smtClean="0"/>
              <a:t>‹#›</a:t>
            </a:fld>
            <a:endParaRPr lang="ko-KR" altLang="en-US"/>
          </a:p>
        </p:txBody>
      </p:sp>
    </p:spTree>
    <p:extLst>
      <p:ext uri="{BB962C8B-B14F-4D97-AF65-F5344CB8AC3E}">
        <p14:creationId xmlns:p14="http://schemas.microsoft.com/office/powerpoint/2010/main" val="19843976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514350" y="2840568"/>
            <a:ext cx="5829300" cy="1960033"/>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458261E5-FE3F-413D-B791-9D011B28822A}" type="datetimeFigureOut">
              <a:rPr lang="ko-KR" altLang="en-US">
                <a:solidFill>
                  <a:prstClr val="black">
                    <a:tint val="75000"/>
                  </a:prstClr>
                </a:solidFill>
              </a:rPr>
              <a:pPr/>
              <a:t>2014-04-06</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85002F21-38D4-47A3-9C34-A7FCF779A40B}" type="slidenum">
              <a:rPr lang="ko-KR" altLang="en-US">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974308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58261E5-FE3F-413D-B791-9D011B28822A}" type="datetimeFigureOut">
              <a:rPr lang="ko-KR" altLang="en-US">
                <a:solidFill>
                  <a:prstClr val="black">
                    <a:tint val="75000"/>
                  </a:prstClr>
                </a:solidFill>
              </a:rPr>
              <a:pPr/>
              <a:t>2014-04-06</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85002F21-38D4-47A3-9C34-A7FCF779A40B}" type="slidenum">
              <a:rPr lang="ko-KR" altLang="en-US">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31883709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541735" y="5875867"/>
            <a:ext cx="5829300" cy="1816100"/>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458261E5-FE3F-413D-B791-9D011B28822A}" type="datetimeFigureOut">
              <a:rPr lang="ko-KR" altLang="en-US">
                <a:solidFill>
                  <a:prstClr val="black">
                    <a:tint val="75000"/>
                  </a:prstClr>
                </a:solidFill>
              </a:rPr>
              <a:pPr/>
              <a:t>2014-04-06</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85002F21-38D4-47A3-9C34-A7FCF779A40B}" type="slidenum">
              <a:rPr lang="ko-KR" altLang="en-US">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33695106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458261E5-FE3F-413D-B791-9D011B28822A}" type="datetimeFigureOut">
              <a:rPr lang="ko-KR" altLang="en-US">
                <a:solidFill>
                  <a:prstClr val="black">
                    <a:tint val="75000"/>
                  </a:prstClr>
                </a:solidFill>
              </a:rPr>
              <a:pPr/>
              <a:t>2014-04-06</a:t>
            </a:fld>
            <a:endParaRPr lang="ko-KR" altLang="en-US">
              <a:solidFill>
                <a:prstClr val="black">
                  <a:tint val="75000"/>
                </a:prstClr>
              </a:solidFill>
            </a:endParaRPr>
          </a:p>
        </p:txBody>
      </p:sp>
      <p:sp>
        <p:nvSpPr>
          <p:cNvPr id="6" name="바닥글 개체 틀 5"/>
          <p:cNvSpPr>
            <a:spLocks noGrp="1"/>
          </p:cNvSpPr>
          <p:nvPr>
            <p:ph type="ftr" sz="quarter" idx="11"/>
          </p:nvPr>
        </p:nvSpPr>
        <p:spPr/>
        <p:txBody>
          <a:bodyPr/>
          <a:lstStyle/>
          <a:p>
            <a:endParaRPr lang="ko-KR" altLang="en-US">
              <a:solidFill>
                <a:prstClr val="black">
                  <a:tint val="75000"/>
                </a:prstClr>
              </a:solidFill>
            </a:endParaRPr>
          </a:p>
        </p:txBody>
      </p:sp>
      <p:sp>
        <p:nvSpPr>
          <p:cNvPr id="7" name="슬라이드 번호 개체 틀 6"/>
          <p:cNvSpPr>
            <a:spLocks noGrp="1"/>
          </p:cNvSpPr>
          <p:nvPr>
            <p:ph type="sldNum" sz="quarter" idx="12"/>
          </p:nvPr>
        </p:nvSpPr>
        <p:spPr/>
        <p:txBody>
          <a:bodyPr/>
          <a:lstStyle/>
          <a:p>
            <a:fld id="{85002F21-38D4-47A3-9C34-A7FCF779A40B}" type="slidenum">
              <a:rPr lang="ko-KR" altLang="en-US">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19240716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342900" y="366184"/>
            <a:ext cx="6172200" cy="1524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458261E5-FE3F-413D-B791-9D011B28822A}" type="datetimeFigureOut">
              <a:rPr lang="ko-KR" altLang="en-US">
                <a:solidFill>
                  <a:prstClr val="black">
                    <a:tint val="75000"/>
                  </a:prstClr>
                </a:solidFill>
              </a:rPr>
              <a:pPr/>
              <a:t>2014-04-06</a:t>
            </a:fld>
            <a:endParaRPr lang="ko-KR" altLang="en-US">
              <a:solidFill>
                <a:prstClr val="black">
                  <a:tint val="75000"/>
                </a:prstClr>
              </a:solidFill>
            </a:endParaRPr>
          </a:p>
        </p:txBody>
      </p:sp>
      <p:sp>
        <p:nvSpPr>
          <p:cNvPr id="8" name="바닥글 개체 틀 7"/>
          <p:cNvSpPr>
            <a:spLocks noGrp="1"/>
          </p:cNvSpPr>
          <p:nvPr>
            <p:ph type="ftr" sz="quarter" idx="11"/>
          </p:nvPr>
        </p:nvSpPr>
        <p:spPr/>
        <p:txBody>
          <a:bodyPr/>
          <a:lstStyle/>
          <a:p>
            <a:endParaRPr lang="ko-KR" altLang="en-US">
              <a:solidFill>
                <a:prstClr val="black">
                  <a:tint val="75000"/>
                </a:prstClr>
              </a:solidFill>
            </a:endParaRPr>
          </a:p>
        </p:txBody>
      </p:sp>
      <p:sp>
        <p:nvSpPr>
          <p:cNvPr id="9" name="슬라이드 번호 개체 틀 8"/>
          <p:cNvSpPr>
            <a:spLocks noGrp="1"/>
          </p:cNvSpPr>
          <p:nvPr>
            <p:ph type="sldNum" sz="quarter" idx="12"/>
          </p:nvPr>
        </p:nvSpPr>
        <p:spPr/>
        <p:txBody>
          <a:bodyPr/>
          <a:lstStyle/>
          <a:p>
            <a:fld id="{85002F21-38D4-47A3-9C34-A7FCF779A40B}" type="slidenum">
              <a:rPr lang="ko-KR" altLang="en-US">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1965768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458261E5-FE3F-413D-B791-9D011B28822A}" type="datetimeFigureOut">
              <a:rPr lang="ko-KR" altLang="en-US">
                <a:solidFill>
                  <a:prstClr val="black">
                    <a:tint val="75000"/>
                  </a:prstClr>
                </a:solidFill>
              </a:rPr>
              <a:pPr/>
              <a:t>2014-04-06</a:t>
            </a:fld>
            <a:endParaRPr lang="ko-KR" altLang="en-US">
              <a:solidFill>
                <a:prstClr val="black">
                  <a:tint val="75000"/>
                </a:prstClr>
              </a:solidFill>
            </a:endParaRPr>
          </a:p>
        </p:txBody>
      </p:sp>
      <p:sp>
        <p:nvSpPr>
          <p:cNvPr id="4" name="바닥글 개체 틀 3"/>
          <p:cNvSpPr>
            <a:spLocks noGrp="1"/>
          </p:cNvSpPr>
          <p:nvPr>
            <p:ph type="ftr" sz="quarter" idx="11"/>
          </p:nvPr>
        </p:nvSpPr>
        <p:spPr/>
        <p:txBody>
          <a:bodyPr/>
          <a:lstStyle/>
          <a:p>
            <a:endParaRPr lang="ko-KR" altLang="en-US">
              <a:solidFill>
                <a:prstClr val="black">
                  <a:tint val="75000"/>
                </a:prstClr>
              </a:solidFill>
            </a:endParaRPr>
          </a:p>
        </p:txBody>
      </p:sp>
      <p:sp>
        <p:nvSpPr>
          <p:cNvPr id="5" name="슬라이드 번호 개체 틀 4"/>
          <p:cNvSpPr>
            <a:spLocks noGrp="1"/>
          </p:cNvSpPr>
          <p:nvPr>
            <p:ph type="sldNum" sz="quarter" idx="12"/>
          </p:nvPr>
        </p:nvSpPr>
        <p:spPr/>
        <p:txBody>
          <a:bodyPr/>
          <a:lstStyle/>
          <a:p>
            <a:fld id="{85002F21-38D4-47A3-9C34-A7FCF779A40B}" type="slidenum">
              <a:rPr lang="ko-KR" altLang="en-US">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25841722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458261E5-FE3F-413D-B791-9D011B28822A}" type="datetimeFigureOut">
              <a:rPr lang="ko-KR" altLang="en-US">
                <a:solidFill>
                  <a:prstClr val="black">
                    <a:tint val="75000"/>
                  </a:prstClr>
                </a:solidFill>
              </a:rPr>
              <a:pPr/>
              <a:t>2014-04-06</a:t>
            </a:fld>
            <a:endParaRPr lang="ko-KR" altLang="en-US">
              <a:solidFill>
                <a:prstClr val="black">
                  <a:tint val="75000"/>
                </a:prstClr>
              </a:solidFill>
            </a:endParaRPr>
          </a:p>
        </p:txBody>
      </p:sp>
      <p:sp>
        <p:nvSpPr>
          <p:cNvPr id="3" name="바닥글 개체 틀 2"/>
          <p:cNvSpPr>
            <a:spLocks noGrp="1"/>
          </p:cNvSpPr>
          <p:nvPr>
            <p:ph type="ftr" sz="quarter" idx="11"/>
          </p:nvPr>
        </p:nvSpPr>
        <p:spPr/>
        <p:txBody>
          <a:bodyPr/>
          <a:lstStyle/>
          <a:p>
            <a:endParaRPr lang="ko-KR" altLang="en-US">
              <a:solidFill>
                <a:prstClr val="black">
                  <a:tint val="75000"/>
                </a:prstClr>
              </a:solidFill>
            </a:endParaRPr>
          </a:p>
        </p:txBody>
      </p:sp>
      <p:sp>
        <p:nvSpPr>
          <p:cNvPr id="4" name="슬라이드 번호 개체 틀 3"/>
          <p:cNvSpPr>
            <a:spLocks noGrp="1"/>
          </p:cNvSpPr>
          <p:nvPr>
            <p:ph type="sldNum" sz="quarter" idx="12"/>
          </p:nvPr>
        </p:nvSpPr>
        <p:spPr/>
        <p:txBody>
          <a:bodyPr/>
          <a:lstStyle/>
          <a:p>
            <a:fld id="{85002F21-38D4-47A3-9C34-A7FCF779A40B}" type="slidenum">
              <a:rPr lang="ko-KR" altLang="en-US">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33806443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342900" y="364067"/>
            <a:ext cx="2256235" cy="154940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458261E5-FE3F-413D-B791-9D011B28822A}" type="datetimeFigureOut">
              <a:rPr lang="ko-KR" altLang="en-US">
                <a:solidFill>
                  <a:prstClr val="black">
                    <a:tint val="75000"/>
                  </a:prstClr>
                </a:solidFill>
              </a:rPr>
              <a:pPr/>
              <a:t>2014-04-06</a:t>
            </a:fld>
            <a:endParaRPr lang="ko-KR" altLang="en-US">
              <a:solidFill>
                <a:prstClr val="black">
                  <a:tint val="75000"/>
                </a:prstClr>
              </a:solidFill>
            </a:endParaRPr>
          </a:p>
        </p:txBody>
      </p:sp>
      <p:sp>
        <p:nvSpPr>
          <p:cNvPr id="6" name="바닥글 개체 틀 5"/>
          <p:cNvSpPr>
            <a:spLocks noGrp="1"/>
          </p:cNvSpPr>
          <p:nvPr>
            <p:ph type="ftr" sz="quarter" idx="11"/>
          </p:nvPr>
        </p:nvSpPr>
        <p:spPr/>
        <p:txBody>
          <a:bodyPr/>
          <a:lstStyle/>
          <a:p>
            <a:endParaRPr lang="ko-KR" altLang="en-US">
              <a:solidFill>
                <a:prstClr val="black">
                  <a:tint val="75000"/>
                </a:prstClr>
              </a:solidFill>
            </a:endParaRPr>
          </a:p>
        </p:txBody>
      </p:sp>
      <p:sp>
        <p:nvSpPr>
          <p:cNvPr id="7" name="슬라이드 번호 개체 틀 6"/>
          <p:cNvSpPr>
            <a:spLocks noGrp="1"/>
          </p:cNvSpPr>
          <p:nvPr>
            <p:ph type="sldNum" sz="quarter" idx="12"/>
          </p:nvPr>
        </p:nvSpPr>
        <p:spPr/>
        <p:txBody>
          <a:bodyPr/>
          <a:lstStyle/>
          <a:p>
            <a:fld id="{85002F21-38D4-47A3-9C34-A7FCF779A40B}" type="slidenum">
              <a:rPr lang="ko-KR" altLang="en-US">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12228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E3E4EF02-B8BD-42B7-BBFA-59ECEF7CC238}" type="datetimeFigureOut">
              <a:rPr lang="ko-KR" altLang="en-US" smtClean="0"/>
              <a:t>2014-04-06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BACA821-EED2-4646-B066-0DCE46D03053}" type="slidenum">
              <a:rPr lang="ko-KR" altLang="en-US" smtClean="0"/>
              <a:t>‹#›</a:t>
            </a:fld>
            <a:endParaRPr lang="ko-KR" altLang="en-US"/>
          </a:p>
        </p:txBody>
      </p:sp>
    </p:spTree>
    <p:extLst>
      <p:ext uri="{BB962C8B-B14F-4D97-AF65-F5344CB8AC3E}">
        <p14:creationId xmlns:p14="http://schemas.microsoft.com/office/powerpoint/2010/main" val="17136642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344216" y="6400800"/>
            <a:ext cx="4114800" cy="755651"/>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458261E5-FE3F-413D-B791-9D011B28822A}" type="datetimeFigureOut">
              <a:rPr lang="ko-KR" altLang="en-US">
                <a:solidFill>
                  <a:prstClr val="black">
                    <a:tint val="75000"/>
                  </a:prstClr>
                </a:solidFill>
              </a:rPr>
              <a:pPr/>
              <a:t>2014-04-06</a:t>
            </a:fld>
            <a:endParaRPr lang="ko-KR" altLang="en-US">
              <a:solidFill>
                <a:prstClr val="black">
                  <a:tint val="75000"/>
                </a:prstClr>
              </a:solidFill>
            </a:endParaRPr>
          </a:p>
        </p:txBody>
      </p:sp>
      <p:sp>
        <p:nvSpPr>
          <p:cNvPr id="6" name="바닥글 개체 틀 5"/>
          <p:cNvSpPr>
            <a:spLocks noGrp="1"/>
          </p:cNvSpPr>
          <p:nvPr>
            <p:ph type="ftr" sz="quarter" idx="11"/>
          </p:nvPr>
        </p:nvSpPr>
        <p:spPr/>
        <p:txBody>
          <a:bodyPr/>
          <a:lstStyle/>
          <a:p>
            <a:endParaRPr lang="ko-KR" altLang="en-US">
              <a:solidFill>
                <a:prstClr val="black">
                  <a:tint val="75000"/>
                </a:prstClr>
              </a:solidFill>
            </a:endParaRPr>
          </a:p>
        </p:txBody>
      </p:sp>
      <p:sp>
        <p:nvSpPr>
          <p:cNvPr id="7" name="슬라이드 번호 개체 틀 6"/>
          <p:cNvSpPr>
            <a:spLocks noGrp="1"/>
          </p:cNvSpPr>
          <p:nvPr>
            <p:ph type="sldNum" sz="quarter" idx="12"/>
          </p:nvPr>
        </p:nvSpPr>
        <p:spPr/>
        <p:txBody>
          <a:bodyPr/>
          <a:lstStyle/>
          <a:p>
            <a:fld id="{85002F21-38D4-47A3-9C34-A7FCF779A40B}" type="slidenum">
              <a:rPr lang="ko-KR" altLang="en-US">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15519896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58261E5-FE3F-413D-B791-9D011B28822A}" type="datetimeFigureOut">
              <a:rPr lang="ko-KR" altLang="en-US">
                <a:solidFill>
                  <a:prstClr val="black">
                    <a:tint val="75000"/>
                  </a:prstClr>
                </a:solidFill>
              </a:rPr>
              <a:pPr/>
              <a:t>2014-04-06</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85002F21-38D4-47A3-9C34-A7FCF779A40B}" type="slidenum">
              <a:rPr lang="ko-KR" altLang="en-US">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8686275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3729037" y="488951"/>
            <a:ext cx="1157288" cy="104013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257175" y="488951"/>
            <a:ext cx="3357563" cy="104013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58261E5-FE3F-413D-B791-9D011B28822A}" type="datetimeFigureOut">
              <a:rPr lang="ko-KR" altLang="en-US">
                <a:solidFill>
                  <a:prstClr val="black">
                    <a:tint val="75000"/>
                  </a:prstClr>
                </a:solidFill>
              </a:rPr>
              <a:pPr/>
              <a:t>2014-04-06</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85002F21-38D4-47A3-9C34-A7FCF779A40B}" type="slidenum">
              <a:rPr lang="ko-KR" altLang="en-US">
                <a:solidFill>
                  <a:prstClr val="black">
                    <a:tint val="75000"/>
                  </a:prstClr>
                </a:solidFill>
              </a:rPr>
              <a:pPr/>
              <a:t>‹#›</a:t>
            </a:fld>
            <a:endParaRPr lang="ko-KR" altLang="en-US">
              <a:solidFill>
                <a:prstClr val="black">
                  <a:tint val="75000"/>
                </a:prstClr>
              </a:solidFill>
            </a:endParaRPr>
          </a:p>
        </p:txBody>
      </p:sp>
    </p:spTree>
    <p:extLst>
      <p:ext uri="{BB962C8B-B14F-4D97-AF65-F5344CB8AC3E}">
        <p14:creationId xmlns:p14="http://schemas.microsoft.com/office/powerpoint/2010/main" val="3909042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541735" y="5875867"/>
            <a:ext cx="5829300" cy="1816100"/>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E3E4EF02-B8BD-42B7-BBFA-59ECEF7CC238}" type="datetimeFigureOut">
              <a:rPr lang="ko-KR" altLang="en-US" smtClean="0"/>
              <a:t>2014-04-06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BACA821-EED2-4646-B066-0DCE46D03053}" type="slidenum">
              <a:rPr lang="ko-KR" altLang="en-US" smtClean="0"/>
              <a:t>‹#›</a:t>
            </a:fld>
            <a:endParaRPr lang="ko-KR" altLang="en-US"/>
          </a:p>
        </p:txBody>
      </p:sp>
    </p:spTree>
    <p:extLst>
      <p:ext uri="{BB962C8B-B14F-4D97-AF65-F5344CB8AC3E}">
        <p14:creationId xmlns:p14="http://schemas.microsoft.com/office/powerpoint/2010/main" val="2164439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E3E4EF02-B8BD-42B7-BBFA-59ECEF7CC238}" type="datetimeFigureOut">
              <a:rPr lang="ko-KR" altLang="en-US" smtClean="0"/>
              <a:t>2014-04-06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4BACA821-EED2-4646-B066-0DCE46D03053}" type="slidenum">
              <a:rPr lang="ko-KR" altLang="en-US" smtClean="0"/>
              <a:t>‹#›</a:t>
            </a:fld>
            <a:endParaRPr lang="ko-KR" altLang="en-US"/>
          </a:p>
        </p:txBody>
      </p:sp>
    </p:spTree>
    <p:extLst>
      <p:ext uri="{BB962C8B-B14F-4D97-AF65-F5344CB8AC3E}">
        <p14:creationId xmlns:p14="http://schemas.microsoft.com/office/powerpoint/2010/main" val="3040651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342900" y="366184"/>
            <a:ext cx="6172200" cy="1524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E3E4EF02-B8BD-42B7-BBFA-59ECEF7CC238}" type="datetimeFigureOut">
              <a:rPr lang="ko-KR" altLang="en-US" smtClean="0"/>
              <a:t>2014-04-06</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4BACA821-EED2-4646-B066-0DCE46D03053}" type="slidenum">
              <a:rPr lang="ko-KR" altLang="en-US" smtClean="0"/>
              <a:t>‹#›</a:t>
            </a:fld>
            <a:endParaRPr lang="ko-KR" altLang="en-US"/>
          </a:p>
        </p:txBody>
      </p:sp>
    </p:spTree>
    <p:extLst>
      <p:ext uri="{BB962C8B-B14F-4D97-AF65-F5344CB8AC3E}">
        <p14:creationId xmlns:p14="http://schemas.microsoft.com/office/powerpoint/2010/main" val="1622679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E3E4EF02-B8BD-42B7-BBFA-59ECEF7CC238}" type="datetimeFigureOut">
              <a:rPr lang="ko-KR" altLang="en-US" smtClean="0"/>
              <a:t>2014-04-06</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4BACA821-EED2-4646-B066-0DCE46D03053}" type="slidenum">
              <a:rPr lang="ko-KR" altLang="en-US" smtClean="0"/>
              <a:t>‹#›</a:t>
            </a:fld>
            <a:endParaRPr lang="ko-KR" altLang="en-US"/>
          </a:p>
        </p:txBody>
      </p:sp>
    </p:spTree>
    <p:extLst>
      <p:ext uri="{BB962C8B-B14F-4D97-AF65-F5344CB8AC3E}">
        <p14:creationId xmlns:p14="http://schemas.microsoft.com/office/powerpoint/2010/main" val="3180690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E3E4EF02-B8BD-42B7-BBFA-59ECEF7CC238}" type="datetimeFigureOut">
              <a:rPr lang="ko-KR" altLang="en-US" smtClean="0"/>
              <a:t>2014-04-06</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4BACA821-EED2-4646-B066-0DCE46D03053}" type="slidenum">
              <a:rPr lang="ko-KR" altLang="en-US" smtClean="0"/>
              <a:t>‹#›</a:t>
            </a:fld>
            <a:endParaRPr lang="ko-KR" altLang="en-US"/>
          </a:p>
        </p:txBody>
      </p:sp>
    </p:spTree>
    <p:extLst>
      <p:ext uri="{BB962C8B-B14F-4D97-AF65-F5344CB8AC3E}">
        <p14:creationId xmlns:p14="http://schemas.microsoft.com/office/powerpoint/2010/main" val="1212000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342900" y="364067"/>
            <a:ext cx="2256235" cy="154940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E3E4EF02-B8BD-42B7-BBFA-59ECEF7CC238}" type="datetimeFigureOut">
              <a:rPr lang="ko-KR" altLang="en-US" smtClean="0"/>
              <a:t>2014-04-06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4BACA821-EED2-4646-B066-0DCE46D03053}" type="slidenum">
              <a:rPr lang="ko-KR" altLang="en-US" smtClean="0"/>
              <a:t>‹#›</a:t>
            </a:fld>
            <a:endParaRPr lang="ko-KR" altLang="en-US"/>
          </a:p>
        </p:txBody>
      </p:sp>
    </p:spTree>
    <p:extLst>
      <p:ext uri="{BB962C8B-B14F-4D97-AF65-F5344CB8AC3E}">
        <p14:creationId xmlns:p14="http://schemas.microsoft.com/office/powerpoint/2010/main" val="744354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344216" y="6400800"/>
            <a:ext cx="4114800" cy="755651"/>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E3E4EF02-B8BD-42B7-BBFA-59ECEF7CC238}" type="datetimeFigureOut">
              <a:rPr lang="ko-KR" altLang="en-US" smtClean="0"/>
              <a:t>2014-04-06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4BACA821-EED2-4646-B066-0DCE46D03053}" type="slidenum">
              <a:rPr lang="ko-KR" altLang="en-US" smtClean="0"/>
              <a:t>‹#›</a:t>
            </a:fld>
            <a:endParaRPr lang="ko-KR" altLang="en-US"/>
          </a:p>
        </p:txBody>
      </p:sp>
    </p:spTree>
    <p:extLst>
      <p:ext uri="{BB962C8B-B14F-4D97-AF65-F5344CB8AC3E}">
        <p14:creationId xmlns:p14="http://schemas.microsoft.com/office/powerpoint/2010/main" val="3738003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3E4EF02-B8BD-42B7-BBFA-59ECEF7CC238}" type="datetimeFigureOut">
              <a:rPr lang="ko-KR" altLang="en-US" smtClean="0"/>
              <a:t>2014-04-06</a:t>
            </a:fld>
            <a:endParaRPr lang="ko-KR" altLang="en-US"/>
          </a:p>
        </p:txBody>
      </p:sp>
      <p:sp>
        <p:nvSpPr>
          <p:cNvPr id="5" name="바닥글 개체 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BACA821-EED2-4646-B066-0DCE46D03053}" type="slidenum">
              <a:rPr lang="ko-KR" altLang="en-US" smtClean="0"/>
              <a:t>‹#›</a:t>
            </a:fld>
            <a:endParaRPr lang="ko-KR" altLang="en-US"/>
          </a:p>
        </p:txBody>
      </p:sp>
      <p:sp>
        <p:nvSpPr>
          <p:cNvPr id="7" name="직사각형 6"/>
          <p:cNvSpPr/>
          <p:nvPr userDrawn="1"/>
        </p:nvSpPr>
        <p:spPr>
          <a:xfrm>
            <a:off x="0" y="395536"/>
            <a:ext cx="6858000" cy="21602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직사각형 7"/>
          <p:cNvSpPr/>
          <p:nvPr userDrawn="1"/>
        </p:nvSpPr>
        <p:spPr>
          <a:xfrm>
            <a:off x="0" y="0"/>
            <a:ext cx="6858000" cy="539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9"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237312" y="35496"/>
            <a:ext cx="544876" cy="4320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75433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58261E5-FE3F-413D-B791-9D011B28822A}" type="datetimeFigureOut">
              <a:rPr lang="ko-KR" altLang="en-US">
                <a:solidFill>
                  <a:prstClr val="black">
                    <a:tint val="75000"/>
                  </a:prstClr>
                </a:solidFill>
              </a:rPr>
              <a:pPr/>
              <a:t>2014-04-06</a:t>
            </a:fld>
            <a:endParaRPr lang="ko-KR" altLang="en-US">
              <a:solidFill>
                <a:prstClr val="black">
                  <a:tint val="75000"/>
                </a:prstClr>
              </a:solidFill>
            </a:endParaRPr>
          </a:p>
        </p:txBody>
      </p:sp>
      <p:sp>
        <p:nvSpPr>
          <p:cNvPr id="5" name="바닥글 개체 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solidFill>
                <a:prstClr val="black">
                  <a:tint val="75000"/>
                </a:prstClr>
              </a:solidFill>
            </a:endParaRPr>
          </a:p>
        </p:txBody>
      </p:sp>
      <p:sp>
        <p:nvSpPr>
          <p:cNvPr id="6" name="슬라이드 번호 개체 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5002F21-38D4-47A3-9C34-A7FCF779A40B}" type="slidenum">
              <a:rPr lang="ko-KR" altLang="en-US">
                <a:solidFill>
                  <a:prstClr val="black">
                    <a:tint val="75000"/>
                  </a:prstClr>
                </a:solidFill>
              </a:rPr>
              <a:pPr/>
              <a:t>‹#›</a:t>
            </a:fld>
            <a:endParaRPr lang="ko-KR" altLang="en-US">
              <a:solidFill>
                <a:prstClr val="black">
                  <a:tint val="75000"/>
                </a:prstClr>
              </a:solidFill>
            </a:endParaRPr>
          </a:p>
        </p:txBody>
      </p:sp>
      <p:sp>
        <p:nvSpPr>
          <p:cNvPr id="7" name="직사각형 6"/>
          <p:cNvSpPr/>
          <p:nvPr userDrawn="1"/>
        </p:nvSpPr>
        <p:spPr>
          <a:xfrm>
            <a:off x="0" y="395536"/>
            <a:ext cx="6858000" cy="21602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8" name="직사각형 7"/>
          <p:cNvSpPr/>
          <p:nvPr userDrawn="1"/>
        </p:nvSpPr>
        <p:spPr>
          <a:xfrm>
            <a:off x="0" y="0"/>
            <a:ext cx="6858000" cy="5395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pic>
        <p:nvPicPr>
          <p:cNvPr id="9"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237312" y="35496"/>
            <a:ext cx="544876" cy="4320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8646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자유형 3"/>
          <p:cNvSpPr/>
          <p:nvPr/>
        </p:nvSpPr>
        <p:spPr>
          <a:xfrm>
            <a:off x="823912" y="1169516"/>
            <a:ext cx="5210175" cy="738188"/>
          </a:xfrm>
          <a:custGeom>
            <a:avLst/>
            <a:gdLst>
              <a:gd name="connsiteX0" fmla="*/ 0 w 4572000"/>
              <a:gd name="connsiteY0" fmla="*/ 0 h 646331"/>
              <a:gd name="connsiteX1" fmla="*/ 4572000 w 4572000"/>
              <a:gd name="connsiteY1" fmla="*/ 0 h 646331"/>
              <a:gd name="connsiteX2" fmla="*/ 4572000 w 4572000"/>
              <a:gd name="connsiteY2" fmla="*/ 646331 h 646331"/>
              <a:gd name="connsiteX3" fmla="*/ 0 w 4572000"/>
              <a:gd name="connsiteY3" fmla="*/ 646331 h 646331"/>
              <a:gd name="connsiteX4" fmla="*/ 0 w 4572000"/>
              <a:gd name="connsiteY4" fmla="*/ 0 h 6463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72000" h="646331">
                <a:moveTo>
                  <a:pt x="0" y="0"/>
                </a:moveTo>
                <a:lnTo>
                  <a:pt x="4572000" y="0"/>
                </a:lnTo>
                <a:lnTo>
                  <a:pt x="4572000" y="646331"/>
                </a:lnTo>
                <a:lnTo>
                  <a:pt x="0" y="646331"/>
                </a:lnTo>
                <a:lnTo>
                  <a:pt x="0" y="0"/>
                </a:lnTo>
                <a:close/>
              </a:path>
            </a:pathLst>
          </a:custGeom>
          <a:solidFill>
            <a:schemeClr val="bg1"/>
          </a:solidFill>
        </p:spPr>
        <p:txBody>
          <a:bodyPr>
            <a:spAutoFit/>
          </a:bodyPr>
          <a:lstStyle/>
          <a:p>
            <a:pPr algn="ctr">
              <a:defRPr/>
            </a:pPr>
            <a:r>
              <a:rPr lang="ko-KR" altLang="en-US" sz="1400" b="1" dirty="0">
                <a:solidFill>
                  <a:prstClr val="black"/>
                </a:solidFill>
              </a:rPr>
              <a:t>세상 모든 자연과 통하다</a:t>
            </a:r>
            <a:endParaRPr lang="en-US" altLang="ko-KR" sz="1400" b="1" dirty="0">
              <a:solidFill>
                <a:prstClr val="black"/>
              </a:solidFill>
            </a:endParaRPr>
          </a:p>
          <a:p>
            <a:pPr algn="ctr">
              <a:defRPr/>
            </a:pPr>
            <a:r>
              <a:rPr lang="en-US" altLang="ko-KR" sz="2800" b="1" dirty="0">
                <a:solidFill>
                  <a:srgbClr val="FF0000"/>
                </a:solidFill>
              </a:rPr>
              <a:t>GLOBAL ECO THE SAEM</a:t>
            </a:r>
            <a:endParaRPr lang="en-US" altLang="ko-KR" sz="2800" dirty="0">
              <a:solidFill>
                <a:srgbClr val="FF0000"/>
              </a:solidFill>
            </a:endParaRPr>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11623" y="3923928"/>
            <a:ext cx="1434753" cy="1393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32"/>
          <p:cNvSpPr>
            <a:spLocks noChangeArrowheads="1"/>
          </p:cNvSpPr>
          <p:nvPr/>
        </p:nvSpPr>
        <p:spPr bwMode="auto">
          <a:xfrm>
            <a:off x="332656" y="7164288"/>
            <a:ext cx="6264696" cy="1152128"/>
          </a:xfrm>
          <a:prstGeom prst="rect">
            <a:avLst/>
          </a:prstGeom>
          <a:noFill/>
          <a:ln w="28575" algn="ctr">
            <a:solidFill>
              <a:schemeClr val="bg1">
                <a:lumMod val="50000"/>
              </a:schemeClr>
            </a:solidFill>
            <a:miter lim="800000"/>
            <a:headEnd/>
            <a:tailEnd/>
          </a:ln>
        </p:spPr>
        <p:txBody>
          <a:bodyPr wrap="none" anchor="ctr">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n-US" altLang="ko-KR" sz="2400" b="1" dirty="0">
                <a:ln w="50800"/>
                <a:solidFill>
                  <a:prstClr val="black">
                    <a:lumMod val="65000"/>
                    <a:lumOff val="35000"/>
                  </a:prstClr>
                </a:solidFill>
                <a:latin typeface="Meiryo UI" pitchFamily="34" charset="-128"/>
                <a:ea typeface="Meiryo UI" pitchFamily="34" charset="-128"/>
                <a:cs typeface="Meiryo UI" pitchFamily="34" charset="-128"/>
              </a:rPr>
              <a:t>Gem Miracle </a:t>
            </a:r>
            <a:r>
              <a:rPr lang="en-US" altLang="ko-KR" sz="2400" b="1" dirty="0" smtClean="0">
                <a:ln w="50800"/>
                <a:solidFill>
                  <a:prstClr val="black">
                    <a:lumMod val="65000"/>
                    <a:lumOff val="35000"/>
                  </a:prstClr>
                </a:solidFill>
                <a:latin typeface="Meiryo UI" pitchFamily="34" charset="-128"/>
                <a:ea typeface="Meiryo UI" pitchFamily="34" charset="-128"/>
                <a:cs typeface="Meiryo UI" pitchFamily="34" charset="-128"/>
              </a:rPr>
              <a:t>Black Pearl</a:t>
            </a:r>
          </a:p>
          <a:p>
            <a:pPr algn="ctr">
              <a:defRPr/>
            </a:pPr>
            <a:r>
              <a:rPr lang="en-US" altLang="ko-KR" sz="2400" b="1" dirty="0" smtClean="0">
                <a:ln w="50800"/>
                <a:solidFill>
                  <a:prstClr val="black">
                    <a:lumMod val="65000"/>
                    <a:lumOff val="35000"/>
                  </a:prstClr>
                </a:solidFill>
                <a:latin typeface="Meiryo UI" pitchFamily="34" charset="-128"/>
                <a:ea typeface="Meiryo UI" pitchFamily="34" charset="-128"/>
                <a:cs typeface="Meiryo UI" pitchFamily="34" charset="-128"/>
              </a:rPr>
              <a:t> O</a:t>
            </a:r>
            <a:r>
              <a:rPr lang="en-US" altLang="ko-KR" sz="1600" b="1" dirty="0" smtClean="0">
                <a:ln w="50800"/>
                <a:solidFill>
                  <a:prstClr val="black">
                    <a:lumMod val="65000"/>
                    <a:lumOff val="35000"/>
                  </a:prstClr>
                </a:solidFill>
                <a:latin typeface="Meiryo UI" pitchFamily="34" charset="-128"/>
                <a:ea typeface="Meiryo UI" pitchFamily="34" charset="-128"/>
                <a:cs typeface="Meiryo UI" pitchFamily="34" charset="-128"/>
              </a:rPr>
              <a:t>2</a:t>
            </a:r>
            <a:r>
              <a:rPr lang="en-US" altLang="ko-KR" sz="2400" b="1" dirty="0" smtClean="0">
                <a:ln w="50800"/>
                <a:solidFill>
                  <a:prstClr val="black">
                    <a:lumMod val="65000"/>
                    <a:lumOff val="35000"/>
                  </a:prstClr>
                </a:solidFill>
                <a:latin typeface="Meiryo UI" pitchFamily="34" charset="-128"/>
                <a:ea typeface="Meiryo UI" pitchFamily="34" charset="-128"/>
                <a:cs typeface="Meiryo UI" pitchFamily="34" charset="-128"/>
              </a:rPr>
              <a:t> Bubble Mask Sheet</a:t>
            </a:r>
            <a:endParaRPr lang="en-US" altLang="ko-KR" sz="2400" b="1" dirty="0">
              <a:ln w="50800"/>
              <a:solidFill>
                <a:prstClr val="black">
                  <a:lumMod val="65000"/>
                  <a:lumOff val="35000"/>
                </a:prstClr>
              </a:solidFill>
              <a:latin typeface="Meiryo UI" pitchFamily="34" charset="-128"/>
              <a:ea typeface="Meiryo UI" pitchFamily="34" charset="-128"/>
              <a:cs typeface="Meiryo UI" pitchFamily="34" charset="-128"/>
            </a:endParaRPr>
          </a:p>
        </p:txBody>
      </p:sp>
    </p:spTree>
    <p:extLst>
      <p:ext uri="{BB962C8B-B14F-4D97-AF65-F5344CB8AC3E}">
        <p14:creationId xmlns:p14="http://schemas.microsoft.com/office/powerpoint/2010/main" val="2723728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표 3"/>
          <p:cNvGraphicFramePr>
            <a:graphicFrameLocks noGrp="1"/>
          </p:cNvGraphicFramePr>
          <p:nvPr>
            <p:extLst>
              <p:ext uri="{D42A27DB-BD31-4B8C-83A1-F6EECF244321}">
                <p14:modId xmlns:p14="http://schemas.microsoft.com/office/powerpoint/2010/main" val="2615020397"/>
              </p:ext>
            </p:extLst>
          </p:nvPr>
        </p:nvGraphicFramePr>
        <p:xfrm>
          <a:off x="116632" y="755576"/>
          <a:ext cx="6624736" cy="8280920"/>
        </p:xfrm>
        <a:graphic>
          <a:graphicData uri="http://schemas.openxmlformats.org/drawingml/2006/table">
            <a:tbl>
              <a:tblPr bandRow="1">
                <a:tableStyleId>{5940675A-B579-460E-94D1-54222C63F5DA}</a:tableStyleId>
              </a:tblPr>
              <a:tblGrid>
                <a:gridCol w="1512168"/>
                <a:gridCol w="5112568"/>
              </a:tblGrid>
              <a:tr h="508856">
                <a:tc>
                  <a:txBody>
                    <a:bodyPr/>
                    <a:lstStyle/>
                    <a:p>
                      <a:pPr algn="ctr" latinLnBrk="1"/>
                      <a:r>
                        <a:rPr lang="en-US" altLang="ko-KR" sz="1000" b="1" dirty="0" smtClean="0">
                          <a:solidFill>
                            <a:schemeClr val="bg1"/>
                          </a:solidFill>
                          <a:latin typeface="Arial" pitchFamily="34" charset="0"/>
                          <a:cs typeface="Arial" pitchFamily="34" charset="0"/>
                        </a:rPr>
                        <a:t>Product Name</a:t>
                      </a:r>
                      <a:endParaRPr lang="ko-KR" altLang="en-US" sz="1000" b="1" dirty="0">
                        <a:solidFill>
                          <a:schemeClr val="bg1"/>
                        </a:solidFill>
                        <a:latin typeface="Arial" pitchFamily="34" charset="0"/>
                        <a:cs typeface="Arial" pitchFamily="34" charset="0"/>
                      </a:endParaRPr>
                    </a:p>
                  </a:txBody>
                  <a:tcPr anchor="ctr">
                    <a:lnL w="12700" cap="flat" cmpd="sng" algn="ctr">
                      <a:solidFill>
                        <a:schemeClr val="tx1">
                          <a:lumMod val="75000"/>
                          <a:lumOff val="25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1">
                        <a:lumMod val="65000"/>
                        <a:lumOff val="35000"/>
                        <a:alpha val="81961"/>
                      </a:schemeClr>
                    </a:solidFill>
                  </a:tcPr>
                </a:tc>
                <a:tc>
                  <a:txBody>
                    <a:bodyPr/>
                    <a:lstStyle/>
                    <a:p>
                      <a:r>
                        <a:rPr lang="en-US" altLang="ko-KR" sz="1000" b="1" dirty="0" smtClean="0">
                          <a:solidFill>
                            <a:schemeClr val="tx1"/>
                          </a:solidFill>
                          <a:latin typeface="Arial" pitchFamily="34" charset="0"/>
                          <a:cs typeface="Arial" pitchFamily="34" charset="0"/>
                        </a:rPr>
                        <a:t>Gem Miracle Black Pearl O</a:t>
                      </a:r>
                      <a:r>
                        <a:rPr lang="en-US" altLang="ko-KR" sz="800" b="1" dirty="0" smtClean="0">
                          <a:solidFill>
                            <a:schemeClr val="tx1"/>
                          </a:solidFill>
                          <a:latin typeface="Arial" pitchFamily="34" charset="0"/>
                          <a:cs typeface="Arial" pitchFamily="34" charset="0"/>
                        </a:rPr>
                        <a:t>2</a:t>
                      </a:r>
                      <a:r>
                        <a:rPr lang="en-US" altLang="ko-KR" sz="1000" b="1" dirty="0" smtClean="0">
                          <a:solidFill>
                            <a:schemeClr val="tx1"/>
                          </a:solidFill>
                          <a:latin typeface="Arial" pitchFamily="34" charset="0"/>
                          <a:cs typeface="Arial" pitchFamily="34" charset="0"/>
                        </a:rPr>
                        <a:t> Bubble Mask Sheet</a:t>
                      </a:r>
                      <a:endParaRPr lang="ko-KR" altLang="en-US" sz="1000" b="1" dirty="0">
                        <a:solidFill>
                          <a:schemeClr val="tx1"/>
                        </a:solidFill>
                        <a:latin typeface="Arial" pitchFamily="34" charset="0"/>
                        <a:cs typeface="Arial" pitchFamily="34" charset="0"/>
                      </a:endParaRPr>
                    </a:p>
                  </a:txBody>
                  <a:tcPr anchor="ctr">
                    <a:lnL w="2857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alpha val="52549"/>
                      </a:schemeClr>
                    </a:solidFill>
                  </a:tcPr>
                </a:tc>
              </a:tr>
              <a:tr h="1219336">
                <a:tc>
                  <a:txBody>
                    <a:bodyPr/>
                    <a:lstStyle/>
                    <a:p>
                      <a:pPr algn="ctr" latinLnBrk="1"/>
                      <a:r>
                        <a:rPr lang="en-US" altLang="ko-KR" sz="1000" b="1" dirty="0" smtClean="0">
                          <a:solidFill>
                            <a:schemeClr val="bg1"/>
                          </a:solidFill>
                          <a:latin typeface="Arial" pitchFamily="34" charset="0"/>
                          <a:cs typeface="Arial" pitchFamily="34" charset="0"/>
                        </a:rPr>
                        <a:t>Concept</a:t>
                      </a:r>
                      <a:endParaRPr lang="ko-KR" altLang="en-US" sz="1000" b="1" dirty="0">
                        <a:solidFill>
                          <a:schemeClr val="bg1"/>
                        </a:solidFill>
                        <a:latin typeface="Arial" pitchFamily="34" charset="0"/>
                        <a:cs typeface="Arial" pitchFamily="34" charset="0"/>
                      </a:endParaRPr>
                    </a:p>
                  </a:txBody>
                  <a:tcPr anchor="ctr">
                    <a:lnL w="12700" cap="flat" cmpd="sng" algn="ctr">
                      <a:solidFill>
                        <a:schemeClr val="tx1">
                          <a:lumMod val="75000"/>
                          <a:lumOff val="25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1">
                        <a:lumMod val="65000"/>
                        <a:lumOff val="35000"/>
                        <a:alpha val="81961"/>
                      </a:schemeClr>
                    </a:solidFill>
                  </a:tcPr>
                </a:tc>
                <a:tc>
                  <a:txBody>
                    <a:bodyPr/>
                    <a:lstStyle/>
                    <a:p>
                      <a:pPr marL="0" indent="0" algn="l">
                        <a:lnSpc>
                          <a:spcPct val="150000"/>
                        </a:lnSpc>
                        <a:buFont typeface="+mj-ea"/>
                        <a:buNone/>
                      </a:pPr>
                      <a:r>
                        <a:rPr lang="en-US" altLang="ko-KR" sz="1200" b="1" baseline="0" dirty="0" smtClean="0">
                          <a:solidFill>
                            <a:schemeClr val="accent6">
                              <a:lumMod val="75000"/>
                            </a:schemeClr>
                          </a:solidFill>
                          <a:latin typeface="Rockwell" pitchFamily="18" charset="0"/>
                          <a:cs typeface="Arial" pitchFamily="34" charset="0"/>
                        </a:rPr>
                        <a:t>Innovative !  Dramatic !  Different ! </a:t>
                      </a:r>
                      <a:endParaRPr lang="en-US" altLang="ko-KR" sz="1200" b="1" baseline="0" dirty="0" smtClean="0">
                        <a:solidFill>
                          <a:schemeClr val="accent6">
                            <a:lumMod val="75000"/>
                          </a:schemeClr>
                        </a:solidFill>
                        <a:latin typeface="Rockwell" pitchFamily="18" charset="0"/>
                        <a:cs typeface="Arial" pitchFamily="34" charset="0"/>
                      </a:endParaRPr>
                    </a:p>
                    <a:p>
                      <a:pPr marL="0" indent="0" algn="l">
                        <a:lnSpc>
                          <a:spcPct val="150000"/>
                        </a:lnSpc>
                        <a:buFont typeface="+mj-ea"/>
                        <a:buNone/>
                      </a:pPr>
                      <a:r>
                        <a:rPr lang="en-US" altLang="ko-KR" sz="1000" baseline="0" dirty="0" smtClean="0">
                          <a:solidFill>
                            <a:schemeClr val="tx1"/>
                          </a:solidFill>
                          <a:latin typeface="Arial" pitchFamily="34" charset="0"/>
                          <a:cs typeface="Arial" pitchFamily="34" charset="0"/>
                        </a:rPr>
                        <a:t> </a:t>
                      </a:r>
                      <a:r>
                        <a:rPr lang="en-US" altLang="ko-KR" sz="1000" b="1" baseline="0" dirty="0" smtClean="0">
                          <a:solidFill>
                            <a:schemeClr val="tx1"/>
                          </a:solidFill>
                          <a:effectLst>
                            <a:glow rad="342900">
                              <a:schemeClr val="accent6">
                                <a:lumMod val="40000"/>
                                <a:lumOff val="60000"/>
                                <a:alpha val="54000"/>
                              </a:schemeClr>
                            </a:glow>
                          </a:effectLst>
                          <a:latin typeface="Arial" pitchFamily="34" charset="0"/>
                          <a:cs typeface="Arial" pitchFamily="34" charset="0"/>
                        </a:rPr>
                        <a:t>Powerful skin detoxifying mask sheet </a:t>
                      </a:r>
                      <a:r>
                        <a:rPr lang="en-US" altLang="ko-KR" sz="1000" baseline="0" dirty="0" smtClean="0">
                          <a:solidFill>
                            <a:schemeClr val="tx1"/>
                          </a:solidFill>
                          <a:effectLst>
                            <a:glow rad="342900">
                              <a:schemeClr val="accent6">
                                <a:lumMod val="40000"/>
                                <a:lumOff val="60000"/>
                                <a:alpha val="54000"/>
                              </a:schemeClr>
                            </a:glow>
                          </a:effectLst>
                          <a:latin typeface="Arial" pitchFamily="34" charset="0"/>
                          <a:cs typeface="Arial" pitchFamily="34" charset="0"/>
                        </a:rPr>
                        <a:t>that works </a:t>
                      </a:r>
                    </a:p>
                    <a:p>
                      <a:pPr marL="0" indent="0" algn="l">
                        <a:lnSpc>
                          <a:spcPct val="150000"/>
                        </a:lnSpc>
                        <a:buFont typeface="+mj-ea"/>
                        <a:buNone/>
                      </a:pPr>
                      <a:r>
                        <a:rPr lang="en-US" altLang="ko-KR" sz="1000" baseline="0" dirty="0" smtClean="0">
                          <a:solidFill>
                            <a:schemeClr val="tx1"/>
                          </a:solidFill>
                          <a:effectLst>
                            <a:glow rad="342900">
                              <a:schemeClr val="accent6">
                                <a:lumMod val="40000"/>
                                <a:lumOff val="60000"/>
                                <a:alpha val="54000"/>
                              </a:schemeClr>
                            </a:glow>
                          </a:effectLst>
                          <a:latin typeface="Arial" pitchFamily="34" charset="0"/>
                          <a:cs typeface="Arial" pitchFamily="34" charset="0"/>
                        </a:rPr>
                        <a:t>with oxygen to add a new life into lackluster complexion.</a:t>
                      </a:r>
                    </a:p>
                  </a:txBody>
                  <a:tcPr anchor="ctr">
                    <a:lnL w="2857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r>
              <a:tr h="1368152">
                <a:tc>
                  <a:txBody>
                    <a:bodyPr/>
                    <a:lstStyle/>
                    <a:p>
                      <a:pPr algn="ctr" latinLnBrk="1"/>
                      <a:r>
                        <a:rPr lang="en-US" altLang="ko-KR" sz="1000" b="1" dirty="0" smtClean="0">
                          <a:solidFill>
                            <a:schemeClr val="bg1"/>
                          </a:solidFill>
                          <a:latin typeface="Arial" pitchFamily="34" charset="0"/>
                          <a:cs typeface="Arial" pitchFamily="34" charset="0"/>
                        </a:rPr>
                        <a:t>TARGET</a:t>
                      </a:r>
                      <a:endParaRPr lang="ko-KR" altLang="en-US" sz="1000" b="1" dirty="0">
                        <a:solidFill>
                          <a:schemeClr val="bg1"/>
                        </a:solidFill>
                        <a:latin typeface="Arial" pitchFamily="34" charset="0"/>
                        <a:cs typeface="Arial" pitchFamily="34" charset="0"/>
                      </a:endParaRPr>
                    </a:p>
                  </a:txBody>
                  <a:tcPr anchor="ctr">
                    <a:lnL w="12700" cap="flat" cmpd="sng" algn="ctr">
                      <a:solidFill>
                        <a:schemeClr val="tx1">
                          <a:lumMod val="75000"/>
                          <a:lumOff val="25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1">
                        <a:lumMod val="65000"/>
                        <a:lumOff val="35000"/>
                        <a:alpha val="81961"/>
                      </a:schemeClr>
                    </a:solidFill>
                  </a:tcPr>
                </a:tc>
                <a:tc>
                  <a:txBody>
                    <a:bodyPr/>
                    <a:lstStyle/>
                    <a:p>
                      <a:pPr marL="171450" indent="-171450" algn="l">
                        <a:lnSpc>
                          <a:spcPct val="130000"/>
                        </a:lnSpc>
                        <a:buFont typeface="Wingdings" pitchFamily="2" charset="2"/>
                        <a:buChar char="§"/>
                      </a:pPr>
                      <a:r>
                        <a:rPr lang="en-US" altLang="ko-KR" sz="1000" b="0" baseline="0" dirty="0" smtClean="0">
                          <a:latin typeface="Arial" pitchFamily="34" charset="0"/>
                          <a:cs typeface="Arial" pitchFamily="34" charset="0"/>
                        </a:rPr>
                        <a:t>Customer living in a highly polluted area</a:t>
                      </a:r>
                    </a:p>
                    <a:p>
                      <a:pPr marL="171450" indent="-171450" algn="l">
                        <a:lnSpc>
                          <a:spcPct val="130000"/>
                        </a:lnSpc>
                        <a:buFont typeface="Wingdings" pitchFamily="2" charset="2"/>
                        <a:buChar char="§"/>
                      </a:pPr>
                      <a:r>
                        <a:rPr lang="en-US" altLang="ko-KR" sz="1000" b="0" baseline="0" dirty="0" smtClean="0">
                          <a:latin typeface="Arial" pitchFamily="34" charset="0"/>
                          <a:cs typeface="Arial" pitchFamily="34" charset="0"/>
                        </a:rPr>
                        <a:t>When you feel that your skincare products are not working well. (Need an elimination of dead cells) </a:t>
                      </a:r>
                    </a:p>
                    <a:p>
                      <a:pPr marL="171450" indent="-171450" algn="l">
                        <a:lnSpc>
                          <a:spcPct val="130000"/>
                        </a:lnSpc>
                        <a:buFont typeface="Wingdings" pitchFamily="2" charset="2"/>
                        <a:buChar char="§"/>
                      </a:pPr>
                      <a:r>
                        <a:rPr lang="en-US" altLang="ko-KR" sz="1000" b="0" baseline="0" dirty="0" smtClean="0">
                          <a:latin typeface="Arial" pitchFamily="34" charset="0"/>
                          <a:cs typeface="Arial" pitchFamily="34" charset="0"/>
                        </a:rPr>
                        <a:t>When the makeup doesn’t sit well on the skin.</a:t>
                      </a:r>
                    </a:p>
                    <a:p>
                      <a:pPr marL="171450" indent="-171450" algn="l">
                        <a:lnSpc>
                          <a:spcPct val="130000"/>
                        </a:lnSpc>
                        <a:buFont typeface="Wingdings" pitchFamily="2" charset="2"/>
                        <a:buChar char="§"/>
                      </a:pPr>
                      <a:r>
                        <a:rPr lang="en-US" altLang="ko-KR" sz="1000" b="0" baseline="0" dirty="0" smtClean="0">
                          <a:latin typeface="Arial" pitchFamily="34" charset="0"/>
                          <a:cs typeface="Arial" pitchFamily="34" charset="0"/>
                        </a:rPr>
                        <a:t>You are worried about the enlarged pores. </a:t>
                      </a:r>
                    </a:p>
                    <a:p>
                      <a:pPr marL="171450" indent="-171450" algn="l">
                        <a:lnSpc>
                          <a:spcPct val="130000"/>
                        </a:lnSpc>
                        <a:buFont typeface="Wingdings" pitchFamily="2" charset="2"/>
                        <a:buChar char="§"/>
                      </a:pPr>
                      <a:r>
                        <a:rPr lang="en-US" altLang="ko-KR" sz="1000" b="0" baseline="0" dirty="0" smtClean="0">
                          <a:latin typeface="Arial" pitchFamily="34" charset="0"/>
                          <a:cs typeface="Arial" pitchFamily="34" charset="0"/>
                        </a:rPr>
                        <a:t>You need to brighten up for special occasion. </a:t>
                      </a:r>
                      <a:endParaRPr lang="en-US" altLang="ko-KR" sz="1000" b="0" baseline="0" dirty="0" smtClean="0">
                        <a:latin typeface="Arial" pitchFamily="34" charset="0"/>
                        <a:cs typeface="Arial" pitchFamily="34" charset="0"/>
                      </a:endParaRPr>
                    </a:p>
                  </a:txBody>
                  <a:tcPr anchor="ctr">
                    <a:lnL w="2857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alpha val="47059"/>
                      </a:schemeClr>
                    </a:solidFill>
                  </a:tcPr>
                </a:tc>
              </a:tr>
              <a:tr h="468669">
                <a:tc>
                  <a:txBody>
                    <a:bodyPr/>
                    <a:lstStyle/>
                    <a:p>
                      <a:pPr algn="ctr" latinLnBrk="1"/>
                      <a:r>
                        <a:rPr lang="en-US" altLang="ko-KR" sz="1000" b="1" dirty="0" smtClean="0">
                          <a:solidFill>
                            <a:schemeClr val="bg1"/>
                          </a:solidFill>
                          <a:latin typeface="Arial" pitchFamily="34" charset="0"/>
                          <a:cs typeface="Arial" pitchFamily="34" charset="0"/>
                        </a:rPr>
                        <a:t>Price</a:t>
                      </a:r>
                      <a:endParaRPr lang="ko-KR" altLang="en-US" sz="1000" b="1" dirty="0">
                        <a:solidFill>
                          <a:schemeClr val="bg1"/>
                        </a:solidFill>
                        <a:latin typeface="Arial" pitchFamily="34" charset="0"/>
                        <a:cs typeface="Arial" pitchFamily="34" charset="0"/>
                      </a:endParaRPr>
                    </a:p>
                  </a:txBody>
                  <a:tcPr anchor="ctr">
                    <a:lnL w="12700" cap="flat" cmpd="sng" algn="ctr">
                      <a:solidFill>
                        <a:schemeClr val="tx1">
                          <a:lumMod val="75000"/>
                          <a:lumOff val="25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1">
                        <a:lumMod val="65000"/>
                        <a:lumOff val="35000"/>
                        <a:alpha val="81961"/>
                      </a:schemeClr>
                    </a:solidFill>
                  </a:tcPr>
                </a:tc>
                <a:tc>
                  <a:txBody>
                    <a:bodyPr/>
                    <a:lstStyle/>
                    <a:p>
                      <a:pPr marL="0" indent="0" algn="l">
                        <a:lnSpc>
                          <a:spcPct val="130000"/>
                        </a:lnSpc>
                        <a:buFont typeface="+mj-ea"/>
                        <a:buNone/>
                      </a:pPr>
                      <a:r>
                        <a:rPr lang="en-US" altLang="ko-KR" sz="1000" baseline="0" dirty="0" smtClean="0">
                          <a:latin typeface="Arial" pitchFamily="34" charset="0"/>
                          <a:cs typeface="Arial" pitchFamily="34" charset="0"/>
                        </a:rPr>
                        <a:t>Korean Retail Selling Price (KRSP) : </a:t>
                      </a:r>
                      <a:r>
                        <a:rPr lang="en-US" altLang="ko-KR" sz="1000" baseline="0" dirty="0" smtClean="0">
                          <a:latin typeface="Arial" pitchFamily="34" charset="0"/>
                          <a:ea typeface="바탕"/>
                          <a:cs typeface="Arial" pitchFamily="34" charset="0"/>
                        </a:rPr>
                        <a:t>₩5</a:t>
                      </a:r>
                      <a:r>
                        <a:rPr lang="en-US" altLang="ko-KR" sz="1000" baseline="0" dirty="0" smtClean="0">
                          <a:latin typeface="Arial" pitchFamily="34" charset="0"/>
                          <a:cs typeface="Arial" pitchFamily="34" charset="0"/>
                        </a:rPr>
                        <a:t>,000  </a:t>
                      </a:r>
                      <a:endParaRPr lang="en-US" altLang="ko-KR" sz="1000" baseline="0" dirty="0" smtClean="0">
                        <a:latin typeface="Arial" pitchFamily="34" charset="0"/>
                        <a:cs typeface="Arial" pitchFamily="34" charset="0"/>
                      </a:endParaRPr>
                    </a:p>
                  </a:txBody>
                  <a:tcPr anchor="ctr">
                    <a:lnL w="2857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r>
              <a:tr h="2267635">
                <a:tc>
                  <a:txBody>
                    <a:bodyPr/>
                    <a:lstStyle/>
                    <a:p>
                      <a:pPr algn="ctr" latinLnBrk="1"/>
                      <a:r>
                        <a:rPr lang="en-US" altLang="ko-KR" sz="1000" b="1" dirty="0" smtClean="0">
                          <a:solidFill>
                            <a:schemeClr val="bg1"/>
                          </a:solidFill>
                          <a:latin typeface="Arial" pitchFamily="34" charset="0"/>
                          <a:cs typeface="Arial" pitchFamily="34" charset="0"/>
                        </a:rPr>
                        <a:t>How does it work?</a:t>
                      </a:r>
                      <a:endParaRPr lang="ko-KR" altLang="en-US" sz="1000" b="1" dirty="0">
                        <a:solidFill>
                          <a:schemeClr val="bg1"/>
                        </a:solidFill>
                        <a:latin typeface="Arial" pitchFamily="34" charset="0"/>
                        <a:cs typeface="Arial" pitchFamily="34" charset="0"/>
                      </a:endParaRPr>
                    </a:p>
                  </a:txBody>
                  <a:tcPr anchor="ctr">
                    <a:lnL w="12700" cap="flat" cmpd="sng" algn="ctr">
                      <a:solidFill>
                        <a:schemeClr val="tx1">
                          <a:lumMod val="75000"/>
                          <a:lumOff val="25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tx1">
                        <a:lumMod val="65000"/>
                        <a:lumOff val="35000"/>
                        <a:alpha val="81961"/>
                      </a:schemeClr>
                    </a:solidFill>
                  </a:tcPr>
                </a:tc>
                <a:tc>
                  <a:txBody>
                    <a:bodyPr/>
                    <a:lstStyle/>
                    <a:p>
                      <a:pPr marL="285750" indent="-285750" algn="l">
                        <a:lnSpc>
                          <a:spcPct val="150000"/>
                        </a:lnSpc>
                        <a:buFont typeface="+mj-lt"/>
                        <a:buAutoNum type="romanUcPeriod"/>
                      </a:pPr>
                      <a:r>
                        <a:rPr lang="en-US" altLang="ko-KR" sz="1000" b="1" baseline="0" dirty="0" smtClean="0">
                          <a:latin typeface="Arial" pitchFamily="34" charset="0"/>
                          <a:cs typeface="Arial" pitchFamily="34" charset="0"/>
                        </a:rPr>
                        <a:t>Porous powders  </a:t>
                      </a:r>
                      <a:r>
                        <a:rPr lang="en-US" altLang="ko-KR" sz="1000" baseline="0" dirty="0" smtClean="0">
                          <a:latin typeface="Arial" pitchFamily="34" charset="0"/>
                          <a:cs typeface="Arial" pitchFamily="34" charset="0"/>
                        </a:rPr>
                        <a:t>in the product  </a:t>
                      </a:r>
                      <a:r>
                        <a:rPr lang="en-US" altLang="ko-KR" sz="1000" b="1" baseline="0" dirty="0" smtClean="0">
                          <a:solidFill>
                            <a:schemeClr val="accent6">
                              <a:lumMod val="75000"/>
                            </a:schemeClr>
                          </a:solidFill>
                          <a:latin typeface="Arial" pitchFamily="34" charset="0"/>
                          <a:cs typeface="Arial" pitchFamily="34" charset="0"/>
                        </a:rPr>
                        <a:t>adsorb  all the impurities </a:t>
                      </a:r>
                      <a:r>
                        <a:rPr lang="en-US" altLang="ko-KR" sz="1000" baseline="0" dirty="0" smtClean="0">
                          <a:latin typeface="Arial" pitchFamily="34" charset="0"/>
                          <a:cs typeface="Arial" pitchFamily="34" charset="0"/>
                        </a:rPr>
                        <a:t>such as pollutants, toxins, makeup residue.</a:t>
                      </a:r>
                    </a:p>
                    <a:p>
                      <a:pPr marL="285750" indent="-285750" algn="l">
                        <a:lnSpc>
                          <a:spcPct val="150000"/>
                        </a:lnSpc>
                        <a:buFont typeface="+mj-lt"/>
                        <a:buAutoNum type="romanUcPeriod"/>
                      </a:pPr>
                      <a:r>
                        <a:rPr lang="en-US" altLang="ko-KR" sz="1000" b="1" baseline="0" dirty="0" smtClean="0">
                          <a:latin typeface="Arial" pitchFamily="34" charset="0"/>
                          <a:cs typeface="Arial" pitchFamily="34" charset="0"/>
                        </a:rPr>
                        <a:t>Oxygen carrier </a:t>
                      </a:r>
                      <a:r>
                        <a:rPr lang="en-US" altLang="ko-KR" sz="1000" baseline="0" dirty="0" smtClean="0">
                          <a:latin typeface="Arial" pitchFamily="34" charset="0"/>
                          <a:cs typeface="Arial" pitchFamily="34" charset="0"/>
                        </a:rPr>
                        <a:t>meets the air, then </a:t>
                      </a:r>
                      <a:r>
                        <a:rPr lang="en-US" altLang="ko-KR" sz="1000" b="1" baseline="0" dirty="0" smtClean="0">
                          <a:solidFill>
                            <a:schemeClr val="accent6">
                              <a:lumMod val="75000"/>
                            </a:schemeClr>
                          </a:solidFill>
                          <a:latin typeface="Arial" pitchFamily="34" charset="0"/>
                          <a:cs typeface="Arial" pitchFamily="34" charset="0"/>
                        </a:rPr>
                        <a:t>forms abundant bubbles while purifying &amp; invigorating the skin</a:t>
                      </a:r>
                      <a:r>
                        <a:rPr lang="en-US" altLang="ko-KR" sz="1000" baseline="0" dirty="0" smtClean="0">
                          <a:latin typeface="Arial" pitchFamily="34" charset="0"/>
                          <a:cs typeface="Arial" pitchFamily="34" charset="0"/>
                        </a:rPr>
                        <a:t>. </a:t>
                      </a:r>
                    </a:p>
                    <a:p>
                      <a:pPr marL="285750" indent="-285750" algn="l">
                        <a:lnSpc>
                          <a:spcPct val="150000"/>
                        </a:lnSpc>
                        <a:buFont typeface="+mj-lt"/>
                        <a:buAutoNum type="romanUcPeriod"/>
                      </a:pPr>
                      <a:r>
                        <a:rPr lang="en-US" altLang="ko-KR" sz="1000" b="1" baseline="0" dirty="0" smtClean="0">
                          <a:solidFill>
                            <a:schemeClr val="tx1"/>
                          </a:solidFill>
                          <a:latin typeface="Arial" pitchFamily="34" charset="0"/>
                          <a:cs typeface="Arial" pitchFamily="34" charset="0"/>
                        </a:rPr>
                        <a:t>Contained AHA &amp; BHA </a:t>
                      </a:r>
                      <a:r>
                        <a:rPr lang="en-US" altLang="ko-KR" sz="1000" b="1" baseline="0" dirty="0" smtClean="0">
                          <a:solidFill>
                            <a:schemeClr val="accent6"/>
                          </a:solidFill>
                          <a:latin typeface="Arial" pitchFamily="34" charset="0"/>
                          <a:cs typeface="Arial" pitchFamily="34" charset="0"/>
                        </a:rPr>
                        <a:t>eliminate unwanted dead cells in the skin and pores. </a:t>
                      </a:r>
                    </a:p>
                    <a:p>
                      <a:pPr marL="285750" indent="-285750" algn="l">
                        <a:lnSpc>
                          <a:spcPct val="150000"/>
                        </a:lnSpc>
                        <a:buFont typeface="+mj-lt"/>
                        <a:buAutoNum type="romanUcPeriod"/>
                      </a:pPr>
                      <a:r>
                        <a:rPr lang="en-US" altLang="ko-KR" sz="1000" b="1" baseline="0" dirty="0" smtClean="0">
                          <a:solidFill>
                            <a:schemeClr val="tx1"/>
                          </a:solidFill>
                          <a:latin typeface="Arial" pitchFamily="34" charset="0"/>
                          <a:cs typeface="Arial" pitchFamily="34" charset="0"/>
                        </a:rPr>
                        <a:t>Skin is now </a:t>
                      </a:r>
                      <a:r>
                        <a:rPr lang="en-US" altLang="ko-KR" sz="1000" b="1" baseline="0" dirty="0" smtClean="0">
                          <a:solidFill>
                            <a:schemeClr val="accent6">
                              <a:lumMod val="75000"/>
                            </a:schemeClr>
                          </a:solidFill>
                          <a:latin typeface="Arial" pitchFamily="34" charset="0"/>
                          <a:cs typeface="Arial" pitchFamily="34" charset="0"/>
                        </a:rPr>
                        <a:t> free of unwanted dead skin, toxins and roughness. </a:t>
                      </a:r>
                    </a:p>
                    <a:p>
                      <a:pPr marL="285750" indent="-285750" algn="l">
                        <a:lnSpc>
                          <a:spcPct val="150000"/>
                        </a:lnSpc>
                        <a:buFont typeface="+mj-lt"/>
                        <a:buAutoNum type="romanUcPeriod"/>
                      </a:pPr>
                      <a:r>
                        <a:rPr lang="en-US" altLang="ko-KR" sz="1000" baseline="0" dirty="0" smtClean="0">
                          <a:latin typeface="Arial" pitchFamily="34" charset="0"/>
                          <a:cs typeface="Arial" pitchFamily="34" charset="0"/>
                        </a:rPr>
                        <a:t>Tahiti black pearl and other hydrating ingredients </a:t>
                      </a:r>
                      <a:r>
                        <a:rPr lang="en-US" altLang="ko-KR" sz="1000" b="1" baseline="0" dirty="0" smtClean="0">
                          <a:solidFill>
                            <a:schemeClr val="accent6"/>
                          </a:solidFill>
                          <a:latin typeface="Arial" pitchFamily="34" charset="0"/>
                          <a:cs typeface="Arial" pitchFamily="34" charset="0"/>
                        </a:rPr>
                        <a:t>give softness, luminosity </a:t>
                      </a:r>
                      <a:r>
                        <a:rPr lang="en-US" altLang="ko-KR" sz="1000" baseline="0" dirty="0" smtClean="0">
                          <a:latin typeface="Arial" pitchFamily="34" charset="0"/>
                          <a:cs typeface="Arial" pitchFamily="34" charset="0"/>
                        </a:rPr>
                        <a:t>to the skin. </a:t>
                      </a:r>
                    </a:p>
                    <a:p>
                      <a:pPr marL="285750" indent="-285750" algn="l">
                        <a:lnSpc>
                          <a:spcPct val="150000"/>
                        </a:lnSpc>
                        <a:buFont typeface="+mj-lt"/>
                        <a:buAutoNum type="romanUcPeriod"/>
                      </a:pPr>
                      <a:r>
                        <a:rPr lang="en-US" altLang="ko-KR" sz="1000" baseline="0" dirty="0" smtClean="0">
                          <a:latin typeface="Arial" pitchFamily="34" charset="0"/>
                          <a:cs typeface="Arial" pitchFamily="34" charset="0"/>
                        </a:rPr>
                        <a:t>Overall complexion is now </a:t>
                      </a:r>
                      <a:r>
                        <a:rPr lang="en-US" altLang="ko-KR" sz="1000" b="1" baseline="0" dirty="0" smtClean="0">
                          <a:solidFill>
                            <a:schemeClr val="accent6"/>
                          </a:solidFill>
                          <a:latin typeface="Arial" pitchFamily="34" charset="0"/>
                          <a:cs typeface="Arial" pitchFamily="34" charset="0"/>
                        </a:rPr>
                        <a:t>BRIGHTER. </a:t>
                      </a:r>
                      <a:endParaRPr lang="en-US" altLang="ko-KR" sz="1000" b="1" baseline="0" dirty="0" smtClean="0">
                        <a:solidFill>
                          <a:schemeClr val="accent6"/>
                        </a:solidFill>
                        <a:latin typeface="Arial" pitchFamily="34" charset="0"/>
                        <a:cs typeface="Arial" pitchFamily="34" charset="0"/>
                      </a:endParaRPr>
                    </a:p>
                  </a:txBody>
                  <a:tcPr anchor="ctr">
                    <a:lnL w="2857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r>
              <a:tr h="2448272">
                <a:tc>
                  <a:txBody>
                    <a:bodyPr/>
                    <a:lstStyle/>
                    <a:p>
                      <a:pPr algn="ctr" latinLnBrk="1"/>
                      <a:r>
                        <a:rPr lang="en-US" altLang="ko-KR" sz="1000" b="1" dirty="0" smtClean="0">
                          <a:solidFill>
                            <a:schemeClr val="bg1"/>
                          </a:solidFill>
                          <a:latin typeface="Arial" pitchFamily="34" charset="0"/>
                          <a:cs typeface="Arial" pitchFamily="34" charset="0"/>
                        </a:rPr>
                        <a:t>Ingredients </a:t>
                      </a:r>
                      <a:endParaRPr lang="ko-KR" altLang="en-US" sz="1000" b="1" dirty="0">
                        <a:solidFill>
                          <a:schemeClr val="bg1"/>
                        </a:solidFill>
                        <a:latin typeface="Arial" pitchFamily="34" charset="0"/>
                        <a:cs typeface="Arial" pitchFamily="34" charset="0"/>
                      </a:endParaRPr>
                    </a:p>
                  </a:txBody>
                  <a:tcPr anchor="ctr">
                    <a:lnL w="12700" cap="flat" cmpd="sng" algn="ctr">
                      <a:solidFill>
                        <a:schemeClr val="tx1">
                          <a:lumMod val="75000"/>
                          <a:lumOff val="25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tx1">
                        <a:lumMod val="65000"/>
                        <a:lumOff val="35000"/>
                        <a:alpha val="81961"/>
                      </a:schemeClr>
                    </a:solidFill>
                  </a:tcPr>
                </a:tc>
                <a:tc>
                  <a:txBody>
                    <a:bodyPr/>
                    <a:lstStyle/>
                    <a:p>
                      <a:pPr marL="0" indent="0" algn="l">
                        <a:lnSpc>
                          <a:spcPct val="130000"/>
                        </a:lnSpc>
                        <a:buFont typeface="+mj-ea"/>
                        <a:buNone/>
                      </a:pPr>
                      <a:endParaRPr lang="en-US" altLang="ko-KR" sz="1000" baseline="0" dirty="0" smtClean="0">
                        <a:latin typeface="Arial" pitchFamily="34" charset="0"/>
                        <a:cs typeface="Arial" pitchFamily="34" charset="0"/>
                      </a:endParaRPr>
                    </a:p>
                  </a:txBody>
                  <a:tcPr anchor="ctr">
                    <a:lnL w="2857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noFill/>
                  </a:tcPr>
                </a:tc>
              </a:tr>
            </a:tbl>
          </a:graphicData>
        </a:graphic>
      </p:graphicFrame>
      <p:sp>
        <p:nvSpPr>
          <p:cNvPr id="5" name="TextBox 4"/>
          <p:cNvSpPr txBox="1"/>
          <p:nvPr/>
        </p:nvSpPr>
        <p:spPr>
          <a:xfrm>
            <a:off x="116632" y="128990"/>
            <a:ext cx="6264696" cy="338554"/>
          </a:xfrm>
          <a:prstGeom prst="rect">
            <a:avLst/>
          </a:prstGeom>
          <a:noFill/>
        </p:spPr>
        <p:txBody>
          <a:bodyPr wrap="square" rtlCol="0">
            <a:spAutoFit/>
          </a:bodyPr>
          <a:lstStyle/>
          <a:p>
            <a:r>
              <a:rPr lang="en-US" altLang="ko-KR" sz="1600" b="1" dirty="0" smtClean="0">
                <a:solidFill>
                  <a:schemeClr val="bg1"/>
                </a:solidFill>
                <a:latin typeface="Arial" pitchFamily="34" charset="0"/>
                <a:cs typeface="Arial" pitchFamily="34" charset="0"/>
              </a:rPr>
              <a:t>Profile of Gem Miracle </a:t>
            </a:r>
            <a:r>
              <a:rPr lang="en-US" altLang="ko-KR" sz="1600" b="1" dirty="0" smtClean="0">
                <a:solidFill>
                  <a:schemeClr val="bg1"/>
                </a:solidFill>
                <a:latin typeface="Arial" pitchFamily="34" charset="0"/>
                <a:cs typeface="Arial" pitchFamily="34" charset="0"/>
              </a:rPr>
              <a:t>Black Pearl O</a:t>
            </a:r>
            <a:r>
              <a:rPr lang="en-US" altLang="ko-KR" sz="1050" b="1" dirty="0" smtClean="0">
                <a:solidFill>
                  <a:schemeClr val="bg1"/>
                </a:solidFill>
                <a:latin typeface="Arial" pitchFamily="34" charset="0"/>
                <a:cs typeface="Arial" pitchFamily="34" charset="0"/>
              </a:rPr>
              <a:t>2</a:t>
            </a:r>
            <a:r>
              <a:rPr lang="en-US" altLang="ko-KR" sz="1600" b="1" dirty="0" smtClean="0">
                <a:solidFill>
                  <a:schemeClr val="bg1"/>
                </a:solidFill>
                <a:latin typeface="Arial" pitchFamily="34" charset="0"/>
                <a:cs typeface="Arial" pitchFamily="34" charset="0"/>
              </a:rPr>
              <a:t> Bubble Mask Sheet</a:t>
            </a:r>
            <a:endParaRPr lang="ko-KR" altLang="en-US" sz="1600" b="1" dirty="0">
              <a:solidFill>
                <a:schemeClr val="bg1"/>
              </a:solidFill>
              <a:latin typeface="Arial" pitchFamily="34" charset="0"/>
              <a:cs typeface="Arial" pitchFamily="34"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4634" y="755576"/>
            <a:ext cx="1455739" cy="1728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rcRect r="7748"/>
          <a:stretch>
            <a:fillRect/>
          </a:stretch>
        </p:blipFill>
        <p:spPr bwMode="auto">
          <a:xfrm>
            <a:off x="1718738" y="7268624"/>
            <a:ext cx="867323" cy="946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직사각형 1"/>
          <p:cNvSpPr/>
          <p:nvPr/>
        </p:nvSpPr>
        <p:spPr>
          <a:xfrm>
            <a:off x="2693009" y="7395844"/>
            <a:ext cx="3816424" cy="692497"/>
          </a:xfrm>
          <a:prstGeom prst="rect">
            <a:avLst/>
          </a:prstGeom>
        </p:spPr>
        <p:txBody>
          <a:bodyPr wrap="square">
            <a:spAutoFit/>
          </a:bodyPr>
          <a:lstStyle/>
          <a:p>
            <a:pPr lvl="0">
              <a:lnSpc>
                <a:spcPct val="130000"/>
              </a:lnSpc>
            </a:pPr>
            <a:r>
              <a:rPr lang="en-US" altLang="ko-KR" sz="1000" b="1" dirty="0">
                <a:solidFill>
                  <a:srgbClr val="6666FF"/>
                </a:solidFill>
                <a:latin typeface="Arial" pitchFamily="34" charset="0"/>
                <a:cs typeface="Arial" pitchFamily="34" charset="0"/>
              </a:rPr>
              <a:t>Tahiti Black Pearl  </a:t>
            </a:r>
            <a:r>
              <a:rPr lang="en-US" altLang="ko-KR" sz="1000" dirty="0">
                <a:solidFill>
                  <a:prstClr val="black"/>
                </a:solidFill>
                <a:latin typeface="Arial" pitchFamily="34" charset="0"/>
                <a:cs typeface="Arial" pitchFamily="34" charset="0"/>
              </a:rPr>
              <a:t>: Tahiti is </a:t>
            </a:r>
            <a:r>
              <a:rPr lang="en-US" altLang="ko-KR" sz="1000" dirty="0" smtClean="0">
                <a:solidFill>
                  <a:prstClr val="black"/>
                </a:solidFill>
                <a:latin typeface="Arial" pitchFamily="34" charset="0"/>
                <a:cs typeface="Arial" pitchFamily="34" charset="0"/>
              </a:rPr>
              <a:t>known </a:t>
            </a:r>
            <a:r>
              <a:rPr lang="en-US" altLang="ko-KR" sz="1000" dirty="0">
                <a:solidFill>
                  <a:prstClr val="black"/>
                </a:solidFill>
                <a:latin typeface="Arial" pitchFamily="34" charset="0"/>
                <a:cs typeface="Arial" pitchFamily="34" charset="0"/>
              </a:rPr>
              <a:t>for the best quality Black Pearl.  Its value is beyond others due to </a:t>
            </a:r>
            <a:r>
              <a:rPr lang="en-US" altLang="ko-KR" sz="1000" dirty="0" smtClean="0">
                <a:solidFill>
                  <a:prstClr val="black"/>
                </a:solidFill>
                <a:latin typeface="Arial" pitchFamily="34" charset="0"/>
                <a:cs typeface="Arial" pitchFamily="34" charset="0"/>
              </a:rPr>
              <a:t>the rareness. </a:t>
            </a:r>
          </a:p>
          <a:p>
            <a:pPr lvl="0">
              <a:lnSpc>
                <a:spcPct val="130000"/>
              </a:lnSpc>
            </a:pPr>
            <a:r>
              <a:rPr lang="en-US" altLang="ko-KR" sz="1000" dirty="0" smtClean="0">
                <a:solidFill>
                  <a:prstClr val="black"/>
                </a:solidFill>
                <a:latin typeface="Arial" pitchFamily="34" charset="0"/>
                <a:cs typeface="Arial" pitchFamily="34" charset="0"/>
              </a:rPr>
              <a:t>It supplies </a:t>
            </a:r>
            <a:r>
              <a:rPr lang="en-US" altLang="ko-KR" sz="1000" b="1" dirty="0" smtClean="0">
                <a:solidFill>
                  <a:srgbClr val="6666FF"/>
                </a:solidFill>
                <a:latin typeface="Arial" pitchFamily="34" charset="0"/>
                <a:cs typeface="Arial" pitchFamily="34" charset="0"/>
              </a:rPr>
              <a:t>marine energy and radiance </a:t>
            </a:r>
            <a:r>
              <a:rPr lang="en-US" altLang="ko-KR" sz="1000" dirty="0" smtClean="0">
                <a:solidFill>
                  <a:prstClr val="black"/>
                </a:solidFill>
                <a:latin typeface="Arial" pitchFamily="34" charset="0"/>
                <a:cs typeface="Arial" pitchFamily="34" charset="0"/>
              </a:rPr>
              <a:t>to the skin. </a:t>
            </a:r>
            <a:endParaRPr lang="en-US" altLang="ko-KR" sz="1000" dirty="0">
              <a:solidFill>
                <a:prstClr val="black"/>
              </a:solidFill>
              <a:latin typeface="Arial" pitchFamily="34" charset="0"/>
              <a:cs typeface="Arial" pitchFamily="34" charset="0"/>
            </a:endParaRPr>
          </a:p>
        </p:txBody>
      </p:sp>
      <p:sp>
        <p:nvSpPr>
          <p:cNvPr id="3" name="TextBox 2"/>
          <p:cNvSpPr txBox="1"/>
          <p:nvPr/>
        </p:nvSpPr>
        <p:spPr>
          <a:xfrm>
            <a:off x="1702789" y="8215562"/>
            <a:ext cx="4824536" cy="784830"/>
          </a:xfrm>
          <a:prstGeom prst="rect">
            <a:avLst/>
          </a:prstGeom>
          <a:noFill/>
        </p:spPr>
        <p:txBody>
          <a:bodyPr wrap="square" rtlCol="0">
            <a:spAutoFit/>
          </a:bodyPr>
          <a:lstStyle/>
          <a:p>
            <a:pPr marL="171450" indent="-171450">
              <a:lnSpc>
                <a:spcPct val="150000"/>
              </a:lnSpc>
              <a:buFont typeface="Arial" pitchFamily="34" charset="0"/>
              <a:buChar char="•"/>
            </a:pPr>
            <a:r>
              <a:rPr lang="en-US" altLang="ko-KR" sz="1000" dirty="0" smtClean="0">
                <a:latin typeface="Arial" pitchFamily="34" charset="0"/>
                <a:cs typeface="Arial" pitchFamily="34" charset="0"/>
              </a:rPr>
              <a:t>Porous powder : Adsorbs impurities</a:t>
            </a:r>
          </a:p>
          <a:p>
            <a:pPr marL="171450" indent="-171450">
              <a:lnSpc>
                <a:spcPct val="150000"/>
              </a:lnSpc>
              <a:buFont typeface="Arial" pitchFamily="34" charset="0"/>
              <a:buChar char="•"/>
            </a:pPr>
            <a:r>
              <a:rPr lang="en-US" altLang="ko-KR" sz="1000" dirty="0" smtClean="0">
                <a:latin typeface="Arial" pitchFamily="34" charset="0"/>
                <a:cs typeface="Arial" pitchFamily="34" charset="0"/>
              </a:rPr>
              <a:t>AHA &amp; BHA : works deeply in the skin to remove dead skin cells</a:t>
            </a:r>
          </a:p>
          <a:p>
            <a:pPr marL="171450" indent="-171450">
              <a:lnSpc>
                <a:spcPct val="150000"/>
              </a:lnSpc>
              <a:buFont typeface="Arial" pitchFamily="34" charset="0"/>
              <a:buChar char="•"/>
            </a:pPr>
            <a:r>
              <a:rPr lang="en-US" altLang="ko-KR" sz="1000" dirty="0" smtClean="0">
                <a:latin typeface="Arial" pitchFamily="34" charset="0"/>
                <a:cs typeface="Arial" pitchFamily="34" charset="0"/>
              </a:rPr>
              <a:t>Purslane + </a:t>
            </a:r>
            <a:r>
              <a:rPr lang="en-US" altLang="ko-KR" sz="1000" dirty="0" err="1" smtClean="0">
                <a:latin typeface="Arial" pitchFamily="34" charset="0"/>
                <a:cs typeface="Arial" pitchFamily="34" charset="0"/>
              </a:rPr>
              <a:t>Glycerine</a:t>
            </a:r>
            <a:r>
              <a:rPr lang="en-US" altLang="ko-KR" sz="1000" dirty="0" smtClean="0">
                <a:latin typeface="Arial" pitchFamily="34" charset="0"/>
                <a:cs typeface="Arial" pitchFamily="34" charset="0"/>
              </a:rPr>
              <a:t> + Green tea : provide softening &amp; silkiness. </a:t>
            </a:r>
          </a:p>
        </p:txBody>
      </p:sp>
      <p:sp>
        <p:nvSpPr>
          <p:cNvPr id="8" name="TextBox 7"/>
          <p:cNvSpPr txBox="1"/>
          <p:nvPr/>
        </p:nvSpPr>
        <p:spPr>
          <a:xfrm>
            <a:off x="1735853" y="6660232"/>
            <a:ext cx="4824536" cy="525465"/>
          </a:xfrm>
          <a:prstGeom prst="rect">
            <a:avLst/>
          </a:prstGeom>
          <a:solidFill>
            <a:schemeClr val="accent6">
              <a:lumMod val="20000"/>
              <a:lumOff val="80000"/>
            </a:schemeClr>
          </a:solidFill>
        </p:spPr>
        <p:txBody>
          <a:bodyPr wrap="square" rtlCol="0">
            <a:spAutoFit/>
          </a:bodyPr>
          <a:lstStyle/>
          <a:p>
            <a:pPr>
              <a:lnSpc>
                <a:spcPct val="150000"/>
              </a:lnSpc>
            </a:pPr>
            <a:r>
              <a:rPr lang="en-US" altLang="ko-KR" sz="1000" b="1" dirty="0" smtClean="0">
                <a:latin typeface="Arial" pitchFamily="34" charset="0"/>
                <a:ea typeface="바탕"/>
                <a:cs typeface="Arial" pitchFamily="34" charset="0"/>
              </a:rPr>
              <a:t>※</a:t>
            </a:r>
            <a:r>
              <a:rPr lang="en-US" altLang="ko-KR" sz="1000" dirty="0" smtClean="0">
                <a:latin typeface="Arial" pitchFamily="34" charset="0"/>
                <a:ea typeface="바탕"/>
                <a:cs typeface="Arial" pitchFamily="34" charset="0"/>
              </a:rPr>
              <a:t> </a:t>
            </a:r>
            <a:r>
              <a:rPr lang="en-US" altLang="ko-KR" sz="1000" dirty="0" smtClean="0">
                <a:latin typeface="Arial" pitchFamily="34" charset="0"/>
                <a:cs typeface="Arial" pitchFamily="34" charset="0"/>
              </a:rPr>
              <a:t>Compared to the existing O</a:t>
            </a:r>
            <a:r>
              <a:rPr lang="en-US" altLang="ko-KR" sz="800" dirty="0" smtClean="0">
                <a:latin typeface="Arial" pitchFamily="34" charset="0"/>
                <a:cs typeface="Arial" pitchFamily="34" charset="0"/>
              </a:rPr>
              <a:t>2 </a:t>
            </a:r>
            <a:r>
              <a:rPr lang="en-US" altLang="ko-KR" sz="1000" dirty="0" smtClean="0">
                <a:latin typeface="Arial" pitchFamily="34" charset="0"/>
                <a:cs typeface="Arial" pitchFamily="34" charset="0"/>
              </a:rPr>
              <a:t>Bubble mask, the concept Ingredients are more </a:t>
            </a:r>
            <a:r>
              <a:rPr lang="en-US" altLang="ko-KR" sz="1000" b="1" u="sng" dirty="0" smtClean="0">
                <a:latin typeface="Arial" pitchFamily="34" charset="0"/>
                <a:cs typeface="Arial" pitchFamily="34" charset="0"/>
              </a:rPr>
              <a:t>intensified and upgraded in both quality and quantity. </a:t>
            </a:r>
          </a:p>
        </p:txBody>
      </p:sp>
    </p:spTree>
    <p:extLst>
      <p:ext uri="{BB962C8B-B14F-4D97-AF65-F5344CB8AC3E}">
        <p14:creationId xmlns:p14="http://schemas.microsoft.com/office/powerpoint/2010/main" val="901360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6632" y="128990"/>
            <a:ext cx="6264696" cy="338554"/>
          </a:xfrm>
          <a:prstGeom prst="rect">
            <a:avLst/>
          </a:prstGeom>
          <a:noFill/>
        </p:spPr>
        <p:txBody>
          <a:bodyPr wrap="square" rtlCol="0">
            <a:spAutoFit/>
          </a:bodyPr>
          <a:lstStyle/>
          <a:p>
            <a:r>
              <a:rPr lang="en-US" altLang="ko-KR" sz="1600" b="1" dirty="0" smtClean="0">
                <a:solidFill>
                  <a:schemeClr val="bg1"/>
                </a:solidFill>
                <a:latin typeface="Arial" pitchFamily="34" charset="0"/>
                <a:cs typeface="Arial" pitchFamily="34" charset="0"/>
              </a:rPr>
              <a:t>Using Directions &amp; Benefit Review </a:t>
            </a:r>
            <a:endParaRPr lang="ko-KR" altLang="en-US" sz="1600" b="1" dirty="0">
              <a:solidFill>
                <a:schemeClr val="bg1"/>
              </a:solidFill>
              <a:latin typeface="Arial" pitchFamily="34" charset="0"/>
              <a:cs typeface="Arial" pitchFamily="34" charset="0"/>
            </a:endParaRPr>
          </a:p>
        </p:txBody>
      </p:sp>
      <p:pic>
        <p:nvPicPr>
          <p:cNvPr id="3"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672" y="899592"/>
            <a:ext cx="5622640" cy="1656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76672" y="2626668"/>
            <a:ext cx="5622640" cy="2400657"/>
          </a:xfrm>
          <a:prstGeom prst="rect">
            <a:avLst/>
          </a:prstGeom>
          <a:noFill/>
        </p:spPr>
        <p:txBody>
          <a:bodyPr wrap="square" rtlCol="0">
            <a:spAutoFit/>
          </a:bodyPr>
          <a:lstStyle/>
          <a:p>
            <a:pPr>
              <a:lnSpc>
                <a:spcPct val="150000"/>
              </a:lnSpc>
            </a:pPr>
            <a:r>
              <a:rPr lang="en-US" altLang="ko-KR" sz="1000" b="1" dirty="0" smtClean="0">
                <a:solidFill>
                  <a:schemeClr val="accent6"/>
                </a:solidFill>
                <a:latin typeface="Arial" pitchFamily="34" charset="0"/>
                <a:cs typeface="Arial" pitchFamily="34" charset="0"/>
              </a:rPr>
              <a:t>Step 1</a:t>
            </a:r>
            <a:r>
              <a:rPr lang="en-US" altLang="ko-KR" sz="1000" b="1" dirty="0" smtClean="0">
                <a:latin typeface="Arial" pitchFamily="34" charset="0"/>
                <a:cs typeface="Arial" pitchFamily="34" charset="0"/>
              </a:rPr>
              <a:t>:  </a:t>
            </a:r>
            <a:r>
              <a:rPr lang="en-US" altLang="ko-KR" sz="1000" dirty="0" smtClean="0">
                <a:latin typeface="Arial" pitchFamily="34" charset="0"/>
                <a:cs typeface="Arial" pitchFamily="34" charset="0"/>
              </a:rPr>
              <a:t>Due to the originality of the content, the content may sink to the bottom. Prior to use, you  should rub the package  in circular motion  so that the sheet can maximize the absorption of  contents. </a:t>
            </a:r>
          </a:p>
          <a:p>
            <a:pPr>
              <a:lnSpc>
                <a:spcPct val="150000"/>
              </a:lnSpc>
            </a:pPr>
            <a:endParaRPr lang="en-US" altLang="ko-KR" sz="1000" dirty="0">
              <a:latin typeface="Arial" pitchFamily="34" charset="0"/>
              <a:cs typeface="Arial" pitchFamily="34" charset="0"/>
            </a:endParaRPr>
          </a:p>
          <a:p>
            <a:pPr>
              <a:lnSpc>
                <a:spcPct val="150000"/>
              </a:lnSpc>
            </a:pPr>
            <a:r>
              <a:rPr lang="en-US" altLang="ko-KR" sz="1000" b="1" dirty="0" smtClean="0">
                <a:solidFill>
                  <a:schemeClr val="accent6"/>
                </a:solidFill>
                <a:latin typeface="Arial" pitchFamily="34" charset="0"/>
                <a:cs typeface="Arial" pitchFamily="34" charset="0"/>
              </a:rPr>
              <a:t>Step 2</a:t>
            </a:r>
            <a:r>
              <a:rPr lang="en-US" altLang="ko-KR" sz="1000" dirty="0" smtClean="0">
                <a:latin typeface="Arial" pitchFamily="34" charset="0"/>
                <a:cs typeface="Arial" pitchFamily="34" charset="0"/>
              </a:rPr>
              <a:t>: Wear the mask on  a clean face.</a:t>
            </a:r>
          </a:p>
          <a:p>
            <a:pPr>
              <a:lnSpc>
                <a:spcPct val="150000"/>
              </a:lnSpc>
            </a:pPr>
            <a:endParaRPr lang="en-US" altLang="ko-KR" sz="1000" dirty="0">
              <a:latin typeface="Arial" pitchFamily="34" charset="0"/>
              <a:cs typeface="Arial" pitchFamily="34" charset="0"/>
            </a:endParaRPr>
          </a:p>
          <a:p>
            <a:pPr>
              <a:lnSpc>
                <a:spcPct val="150000"/>
              </a:lnSpc>
            </a:pPr>
            <a:r>
              <a:rPr lang="en-US" altLang="ko-KR" sz="1000" b="1" dirty="0" smtClean="0">
                <a:solidFill>
                  <a:schemeClr val="accent6"/>
                </a:solidFill>
                <a:latin typeface="Arial" pitchFamily="34" charset="0"/>
                <a:cs typeface="Arial" pitchFamily="34" charset="0"/>
              </a:rPr>
              <a:t>Step 3</a:t>
            </a:r>
            <a:r>
              <a:rPr lang="en-US" altLang="ko-KR" sz="1000" dirty="0" smtClean="0">
                <a:latin typeface="Arial" pitchFamily="34" charset="0"/>
                <a:cs typeface="Arial" pitchFamily="34" charset="0"/>
              </a:rPr>
              <a:t>: After 5- 10 minutes, when enough  oxygen bubbles are formed, take off the sheet. Use the remaining bubble to massage the face for a couple of minutes. </a:t>
            </a:r>
          </a:p>
          <a:p>
            <a:pPr>
              <a:lnSpc>
                <a:spcPct val="150000"/>
              </a:lnSpc>
            </a:pPr>
            <a:endParaRPr lang="en-US" altLang="ko-KR" sz="1000" dirty="0">
              <a:latin typeface="Arial" pitchFamily="34" charset="0"/>
              <a:cs typeface="Arial" pitchFamily="34" charset="0"/>
            </a:endParaRPr>
          </a:p>
          <a:p>
            <a:pPr>
              <a:lnSpc>
                <a:spcPct val="150000"/>
              </a:lnSpc>
            </a:pPr>
            <a:r>
              <a:rPr lang="en-US" altLang="ko-KR" sz="1000" b="1" dirty="0" smtClean="0">
                <a:solidFill>
                  <a:schemeClr val="accent6"/>
                </a:solidFill>
                <a:latin typeface="Arial" pitchFamily="34" charset="0"/>
                <a:cs typeface="Arial" pitchFamily="34" charset="0"/>
              </a:rPr>
              <a:t>Step 4</a:t>
            </a:r>
            <a:r>
              <a:rPr lang="en-US" altLang="ko-KR" sz="1000" dirty="0" smtClean="0">
                <a:latin typeface="Arial" pitchFamily="34" charset="0"/>
                <a:cs typeface="Arial" pitchFamily="34" charset="0"/>
              </a:rPr>
              <a:t>: Wash off well with lukewarm water. </a:t>
            </a:r>
            <a:endParaRPr lang="ko-KR" altLang="en-US" sz="1000" dirty="0" smtClean="0">
              <a:latin typeface="Arial" pitchFamily="34" charset="0"/>
              <a:cs typeface="Arial" pitchFamily="34" charset="0"/>
            </a:endParaRPr>
          </a:p>
        </p:txBody>
      </p:sp>
      <p:sp>
        <p:nvSpPr>
          <p:cNvPr id="5" name="TextBox 4"/>
          <p:cNvSpPr txBox="1"/>
          <p:nvPr/>
        </p:nvSpPr>
        <p:spPr>
          <a:xfrm>
            <a:off x="554696" y="5092606"/>
            <a:ext cx="5544616" cy="415498"/>
          </a:xfrm>
          <a:prstGeom prst="rect">
            <a:avLst/>
          </a:prstGeom>
          <a:noFill/>
          <a:ln>
            <a:solidFill>
              <a:schemeClr val="accent1">
                <a:lumMod val="40000"/>
                <a:lumOff val="60000"/>
              </a:schemeClr>
            </a:solidFill>
          </a:ln>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lnSpc>
                <a:spcPct val="150000"/>
              </a:lnSpc>
            </a:pPr>
            <a:r>
              <a:rPr lang="en-US" altLang="ko-KR" sz="1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28000" endPos="35000" dist="5000" dir="5400000" sy="-100000" rotWithShape="0"/>
                </a:effectLst>
                <a:latin typeface="Hobo Std" pitchFamily="34" charset="0"/>
                <a:cs typeface="Arial" pitchFamily="34" charset="0"/>
              </a:rPr>
              <a:t>Benefit Review </a:t>
            </a:r>
            <a:endParaRPr lang="ko-KR" altLang="en-US" sz="1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28000" endPos="35000" dist="5000" dir="5400000" sy="-100000" rotWithShape="0"/>
              </a:effectLst>
              <a:latin typeface="Hobo Std" pitchFamily="34" charset="0"/>
              <a:cs typeface="Arial" pitchFamily="34" charset="0"/>
            </a:endParaRPr>
          </a:p>
        </p:txBody>
      </p:sp>
      <p:sp>
        <p:nvSpPr>
          <p:cNvPr id="8" name="직사각형 7"/>
          <p:cNvSpPr/>
          <p:nvPr/>
        </p:nvSpPr>
        <p:spPr>
          <a:xfrm>
            <a:off x="423925" y="5874591"/>
            <a:ext cx="1800200" cy="121768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lgn="ctr">
              <a:lnSpc>
                <a:spcPct val="130000"/>
              </a:lnSpc>
            </a:pPr>
            <a:r>
              <a:rPr lang="en-US" altLang="ko-KR" sz="1050" b="1" dirty="0" smtClean="0">
                <a:solidFill>
                  <a:schemeClr val="accent6"/>
                </a:solidFill>
                <a:latin typeface="Arial" pitchFamily="34" charset="0"/>
                <a:cs typeface="Arial" pitchFamily="34" charset="0"/>
              </a:rPr>
              <a:t>NO </a:t>
            </a:r>
            <a:r>
              <a:rPr lang="en-US" altLang="ko-KR" sz="1050" b="1" dirty="0">
                <a:solidFill>
                  <a:schemeClr val="accent6"/>
                </a:solidFill>
                <a:latin typeface="Arial" pitchFamily="34" charset="0"/>
                <a:cs typeface="Arial" pitchFamily="34" charset="0"/>
              </a:rPr>
              <a:t>MORE IMPURITIES  </a:t>
            </a:r>
            <a:r>
              <a:rPr lang="en-US" altLang="ko-KR" sz="1050" dirty="0" smtClean="0">
                <a:solidFill>
                  <a:prstClr val="black"/>
                </a:solidFill>
                <a:latin typeface="Arial" pitchFamily="34" charset="0"/>
                <a:cs typeface="Arial" pitchFamily="34" charset="0"/>
              </a:rPr>
              <a:t>(such as pollutants</a:t>
            </a:r>
            <a:r>
              <a:rPr lang="en-US" altLang="ko-KR" sz="1050" dirty="0">
                <a:solidFill>
                  <a:prstClr val="black"/>
                </a:solidFill>
                <a:latin typeface="Arial" pitchFamily="34" charset="0"/>
                <a:cs typeface="Arial" pitchFamily="34" charset="0"/>
              </a:rPr>
              <a:t>, toxins, makeup residues on a skin</a:t>
            </a:r>
            <a:r>
              <a:rPr lang="en-US" altLang="ko-KR" sz="1050" dirty="0" smtClean="0">
                <a:solidFill>
                  <a:prstClr val="black"/>
                </a:solidFill>
                <a:latin typeface="Arial" pitchFamily="34" charset="0"/>
                <a:cs typeface="Arial" pitchFamily="34" charset="0"/>
              </a:rPr>
              <a:t>).</a:t>
            </a:r>
            <a:endParaRPr lang="en-US" altLang="ko-KR" sz="1050" dirty="0">
              <a:solidFill>
                <a:prstClr val="black"/>
              </a:solidFill>
              <a:latin typeface="Arial" pitchFamily="34" charset="0"/>
              <a:cs typeface="Arial" pitchFamily="34" charset="0"/>
            </a:endParaRPr>
          </a:p>
        </p:txBody>
      </p:sp>
      <p:sp>
        <p:nvSpPr>
          <p:cNvPr id="9" name="직사각형 8"/>
          <p:cNvSpPr/>
          <p:nvPr/>
        </p:nvSpPr>
        <p:spPr>
          <a:xfrm>
            <a:off x="2512157" y="5849195"/>
            <a:ext cx="1800200" cy="121768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50000"/>
              </a:lnSpc>
            </a:pPr>
            <a:r>
              <a:rPr lang="en-US" altLang="ko-KR" sz="1050" b="1" dirty="0" smtClean="0">
                <a:solidFill>
                  <a:schemeClr val="accent6"/>
                </a:solidFill>
                <a:latin typeface="Arial" pitchFamily="34" charset="0"/>
                <a:cs typeface="Arial" pitchFamily="34" charset="0"/>
              </a:rPr>
              <a:t>NO </a:t>
            </a:r>
            <a:r>
              <a:rPr lang="en-US" altLang="ko-KR" sz="1050" b="1" dirty="0">
                <a:solidFill>
                  <a:schemeClr val="accent6"/>
                </a:solidFill>
                <a:latin typeface="Arial" pitchFamily="34" charset="0"/>
                <a:cs typeface="Arial" pitchFamily="34" charset="0"/>
              </a:rPr>
              <a:t>MORE UNWANTED DEAD SKIN </a:t>
            </a:r>
            <a:r>
              <a:rPr lang="en-US" altLang="ko-KR" sz="1050" b="1" dirty="0" smtClean="0">
                <a:solidFill>
                  <a:schemeClr val="accent6"/>
                </a:solidFill>
                <a:latin typeface="Arial" pitchFamily="34" charset="0"/>
                <a:cs typeface="Arial" pitchFamily="34" charset="0"/>
              </a:rPr>
              <a:t>CELLS </a:t>
            </a:r>
            <a:endParaRPr lang="en-US" altLang="ko-KR" sz="1050" b="1" dirty="0">
              <a:solidFill>
                <a:schemeClr val="accent6"/>
              </a:solidFill>
              <a:latin typeface="Arial" pitchFamily="34" charset="0"/>
              <a:cs typeface="Arial" pitchFamily="34" charset="0"/>
            </a:endParaRPr>
          </a:p>
        </p:txBody>
      </p:sp>
      <p:sp>
        <p:nvSpPr>
          <p:cNvPr id="13" name="모서리가 둥근 직사각형 12"/>
          <p:cNvSpPr/>
          <p:nvPr/>
        </p:nvSpPr>
        <p:spPr>
          <a:xfrm>
            <a:off x="1035993" y="5730575"/>
            <a:ext cx="576064" cy="28803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b="1" dirty="0" smtClean="0">
                <a:latin typeface="Adobe Fan Heiti Std B" pitchFamily="34" charset="-128"/>
                <a:ea typeface="Adobe Fan Heiti Std B" pitchFamily="34" charset="-128"/>
              </a:rPr>
              <a:t>1</a:t>
            </a:r>
            <a:endParaRPr lang="ko-KR" altLang="en-US" sz="1400" b="1" dirty="0">
              <a:latin typeface="Adobe Fan Heiti Std B" pitchFamily="34" charset="-128"/>
            </a:endParaRPr>
          </a:p>
        </p:txBody>
      </p:sp>
      <p:sp>
        <p:nvSpPr>
          <p:cNvPr id="14" name="모서리가 둥근 직사각형 13"/>
          <p:cNvSpPr/>
          <p:nvPr/>
        </p:nvSpPr>
        <p:spPr>
          <a:xfrm>
            <a:off x="3081686" y="5738959"/>
            <a:ext cx="576064" cy="28803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b="1" dirty="0" smtClean="0">
                <a:latin typeface="Adobe Fan Heiti Std B" pitchFamily="34" charset="-128"/>
                <a:ea typeface="Adobe Fan Heiti Std B" pitchFamily="34" charset="-128"/>
              </a:rPr>
              <a:t>2</a:t>
            </a:r>
            <a:endParaRPr lang="ko-KR" altLang="en-US" sz="1400" b="1" dirty="0">
              <a:latin typeface="Adobe Fan Heiti Std B" pitchFamily="34" charset="-128"/>
            </a:endParaRPr>
          </a:p>
        </p:txBody>
      </p:sp>
      <p:sp>
        <p:nvSpPr>
          <p:cNvPr id="15" name="직사각형 14"/>
          <p:cNvSpPr/>
          <p:nvPr/>
        </p:nvSpPr>
        <p:spPr>
          <a:xfrm>
            <a:off x="4600389" y="5848528"/>
            <a:ext cx="1800200" cy="121768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algn="ctr">
              <a:lnSpc>
                <a:spcPct val="130000"/>
              </a:lnSpc>
            </a:pPr>
            <a:r>
              <a:rPr lang="en-US" altLang="ko-KR" sz="1050" b="1" dirty="0" smtClean="0">
                <a:solidFill>
                  <a:schemeClr val="accent6"/>
                </a:solidFill>
                <a:latin typeface="Arial" pitchFamily="34" charset="0"/>
                <a:cs typeface="Arial" pitchFamily="34" charset="0"/>
              </a:rPr>
              <a:t>PORE IS DEEPLY CLEANED.</a:t>
            </a:r>
          </a:p>
          <a:p>
            <a:pPr lvl="0" algn="ctr">
              <a:lnSpc>
                <a:spcPct val="130000"/>
              </a:lnSpc>
            </a:pPr>
            <a:r>
              <a:rPr lang="en-US" altLang="ko-KR" sz="1050" dirty="0" smtClean="0">
                <a:solidFill>
                  <a:schemeClr val="tx1"/>
                </a:solidFill>
                <a:latin typeface="Arial" pitchFamily="34" charset="0"/>
                <a:cs typeface="Arial" pitchFamily="34" charset="0"/>
              </a:rPr>
              <a:t>(AHA &amp; BHA reduces the chance of breakout)</a:t>
            </a:r>
            <a:endParaRPr lang="en-US" altLang="ko-KR" sz="1050" dirty="0">
              <a:solidFill>
                <a:schemeClr val="tx1"/>
              </a:solidFill>
              <a:latin typeface="Arial" pitchFamily="34" charset="0"/>
              <a:cs typeface="Arial" pitchFamily="34" charset="0"/>
            </a:endParaRPr>
          </a:p>
        </p:txBody>
      </p:sp>
      <p:sp>
        <p:nvSpPr>
          <p:cNvPr id="16" name="모서리가 둥근 직사각형 15"/>
          <p:cNvSpPr/>
          <p:nvPr/>
        </p:nvSpPr>
        <p:spPr>
          <a:xfrm>
            <a:off x="5169918" y="5738292"/>
            <a:ext cx="576064" cy="28803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b="1" dirty="0" smtClean="0">
                <a:latin typeface="Adobe Fan Heiti Std B" pitchFamily="34" charset="-128"/>
                <a:ea typeface="Adobe Fan Heiti Std B" pitchFamily="34" charset="-128"/>
              </a:rPr>
              <a:t>3</a:t>
            </a:r>
            <a:endParaRPr lang="ko-KR" altLang="en-US" sz="1400" b="1" dirty="0">
              <a:latin typeface="Adobe Fan Heiti Std B" pitchFamily="34" charset="-128"/>
            </a:endParaRPr>
          </a:p>
        </p:txBody>
      </p:sp>
      <p:sp>
        <p:nvSpPr>
          <p:cNvPr id="17" name="직사각형 16"/>
          <p:cNvSpPr/>
          <p:nvPr/>
        </p:nvSpPr>
        <p:spPr>
          <a:xfrm>
            <a:off x="445196" y="7558107"/>
            <a:ext cx="1800200" cy="121768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50000"/>
              </a:lnSpc>
            </a:pPr>
            <a:r>
              <a:rPr lang="en-US" altLang="ko-KR" sz="1050" b="1" dirty="0" smtClean="0">
                <a:solidFill>
                  <a:schemeClr val="accent6"/>
                </a:solidFill>
                <a:latin typeface="Arial" pitchFamily="34" charset="0"/>
                <a:cs typeface="Arial" pitchFamily="34" charset="0"/>
              </a:rPr>
              <a:t>TAHITI BLACK PEARL GIVES LUMINOSITY</a:t>
            </a:r>
            <a:endParaRPr lang="en-US" altLang="ko-KR" sz="1050" b="1" dirty="0">
              <a:solidFill>
                <a:schemeClr val="accent6"/>
              </a:solidFill>
              <a:latin typeface="Arial" pitchFamily="34" charset="0"/>
              <a:cs typeface="Arial" pitchFamily="34" charset="0"/>
            </a:endParaRPr>
          </a:p>
        </p:txBody>
      </p:sp>
      <p:sp>
        <p:nvSpPr>
          <p:cNvPr id="18" name="모서리가 둥근 직사각형 17"/>
          <p:cNvSpPr/>
          <p:nvPr/>
        </p:nvSpPr>
        <p:spPr>
          <a:xfrm>
            <a:off x="1014725" y="7414091"/>
            <a:ext cx="576064" cy="28803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b="1" dirty="0" smtClean="0">
                <a:latin typeface="Adobe Fan Heiti Std B" pitchFamily="34" charset="-128"/>
                <a:ea typeface="Adobe Fan Heiti Std B" pitchFamily="34" charset="-128"/>
              </a:rPr>
              <a:t>4</a:t>
            </a:r>
            <a:endParaRPr lang="ko-KR" altLang="en-US" sz="1400" b="1" dirty="0">
              <a:latin typeface="Adobe Fan Heiti Std B" pitchFamily="34" charset="-128"/>
            </a:endParaRPr>
          </a:p>
        </p:txBody>
      </p:sp>
      <p:sp>
        <p:nvSpPr>
          <p:cNvPr id="19" name="직사각형 18"/>
          <p:cNvSpPr/>
          <p:nvPr/>
        </p:nvSpPr>
        <p:spPr>
          <a:xfrm>
            <a:off x="2522637" y="7558107"/>
            <a:ext cx="1800200" cy="121768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lvl="0" algn="ctr">
              <a:lnSpc>
                <a:spcPct val="120000"/>
              </a:lnSpc>
            </a:pPr>
            <a:r>
              <a:rPr lang="en-US" altLang="ko-KR" sz="1050" b="1" dirty="0" smtClean="0">
                <a:solidFill>
                  <a:schemeClr val="accent6"/>
                </a:solidFill>
                <a:latin typeface="Arial" pitchFamily="34" charset="0"/>
                <a:cs typeface="Arial" pitchFamily="34" charset="0"/>
              </a:rPr>
              <a:t>SOFT &amp; SILKY</a:t>
            </a:r>
          </a:p>
          <a:p>
            <a:pPr lvl="0" algn="ctr">
              <a:lnSpc>
                <a:spcPct val="120000"/>
              </a:lnSpc>
            </a:pPr>
            <a:r>
              <a:rPr lang="en-US" altLang="ko-KR" sz="1050" dirty="0" smtClean="0">
                <a:solidFill>
                  <a:schemeClr val="tx1"/>
                </a:solidFill>
                <a:latin typeface="Arial" pitchFamily="34" charset="0"/>
                <a:cs typeface="Arial" pitchFamily="34" charset="0"/>
              </a:rPr>
              <a:t>(Hydrating agent:</a:t>
            </a:r>
          </a:p>
          <a:p>
            <a:pPr lvl="0" algn="ctr">
              <a:lnSpc>
                <a:spcPct val="120000"/>
              </a:lnSpc>
            </a:pPr>
            <a:r>
              <a:rPr lang="en-US" altLang="ko-KR" sz="1050" dirty="0" smtClean="0">
                <a:solidFill>
                  <a:schemeClr val="tx1"/>
                </a:solidFill>
                <a:latin typeface="Arial" pitchFamily="34" charset="0"/>
                <a:cs typeface="Arial" pitchFamily="34" charset="0"/>
              </a:rPr>
              <a:t>Purslane, green tea, </a:t>
            </a:r>
            <a:r>
              <a:rPr lang="en-US" altLang="ko-KR" sz="1050" dirty="0" err="1" smtClean="0">
                <a:solidFill>
                  <a:schemeClr val="tx1"/>
                </a:solidFill>
                <a:latin typeface="Arial" pitchFamily="34" charset="0"/>
                <a:cs typeface="Arial" pitchFamily="34" charset="0"/>
              </a:rPr>
              <a:t>glycerine</a:t>
            </a:r>
            <a:r>
              <a:rPr lang="en-US" altLang="ko-KR" sz="1050" dirty="0" smtClean="0">
                <a:solidFill>
                  <a:schemeClr val="tx1"/>
                </a:solidFill>
                <a:latin typeface="Arial" pitchFamily="34" charset="0"/>
                <a:cs typeface="Arial" pitchFamily="34" charset="0"/>
              </a:rPr>
              <a:t>)</a:t>
            </a:r>
            <a:endParaRPr lang="en-US" altLang="ko-KR" sz="1050" dirty="0">
              <a:solidFill>
                <a:schemeClr val="tx1"/>
              </a:solidFill>
              <a:latin typeface="Arial" pitchFamily="34" charset="0"/>
              <a:cs typeface="Arial" pitchFamily="34" charset="0"/>
            </a:endParaRPr>
          </a:p>
        </p:txBody>
      </p:sp>
      <p:sp>
        <p:nvSpPr>
          <p:cNvPr id="20" name="모서리가 둥근 직사각형 19"/>
          <p:cNvSpPr/>
          <p:nvPr/>
        </p:nvSpPr>
        <p:spPr>
          <a:xfrm>
            <a:off x="3110411" y="7380310"/>
            <a:ext cx="576064" cy="28803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b="1" dirty="0" smtClean="0">
                <a:latin typeface="Adobe Fan Heiti Std B" pitchFamily="34" charset="-128"/>
                <a:ea typeface="Adobe Fan Heiti Std B" pitchFamily="34" charset="-128"/>
              </a:rPr>
              <a:t>5</a:t>
            </a:r>
            <a:endParaRPr lang="ko-KR" altLang="en-US" sz="1400" b="1" dirty="0">
              <a:latin typeface="Adobe Fan Heiti Std B" pitchFamily="34" charset="-128"/>
            </a:endParaRPr>
          </a:p>
        </p:txBody>
      </p:sp>
      <p:sp>
        <p:nvSpPr>
          <p:cNvPr id="21" name="직사각형 20"/>
          <p:cNvSpPr/>
          <p:nvPr/>
        </p:nvSpPr>
        <p:spPr>
          <a:xfrm>
            <a:off x="4600389" y="7524326"/>
            <a:ext cx="1800200" cy="121768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20000"/>
              </a:lnSpc>
            </a:pPr>
            <a:r>
              <a:rPr lang="en-US" altLang="ko-KR" sz="1050" b="1" dirty="0" smtClean="0">
                <a:solidFill>
                  <a:schemeClr val="accent6"/>
                </a:solidFill>
                <a:latin typeface="Arial" pitchFamily="34" charset="0"/>
                <a:cs typeface="Arial" pitchFamily="34" charset="0"/>
              </a:rPr>
              <a:t>Overall complexion: BRIGHT ! </a:t>
            </a:r>
          </a:p>
          <a:p>
            <a:pPr lvl="0" algn="ctr">
              <a:lnSpc>
                <a:spcPct val="120000"/>
              </a:lnSpc>
            </a:pPr>
            <a:r>
              <a:rPr lang="en-US" altLang="ko-KR" sz="1050" b="1" dirty="0" smtClean="0">
                <a:solidFill>
                  <a:schemeClr val="accent6"/>
                </a:solidFill>
                <a:latin typeface="Arial" pitchFamily="34" charset="0"/>
                <a:cs typeface="Arial" pitchFamily="34" charset="0"/>
              </a:rPr>
              <a:t>PURE!</a:t>
            </a:r>
          </a:p>
          <a:p>
            <a:pPr lvl="0" algn="ctr">
              <a:lnSpc>
                <a:spcPct val="120000"/>
              </a:lnSpc>
            </a:pPr>
            <a:r>
              <a:rPr lang="en-US" altLang="ko-KR" sz="1050" b="1" dirty="0" smtClean="0">
                <a:solidFill>
                  <a:schemeClr val="accent6"/>
                </a:solidFill>
                <a:latin typeface="Arial" pitchFamily="34" charset="0"/>
                <a:cs typeface="Arial" pitchFamily="34" charset="0"/>
              </a:rPr>
              <a:t>YOUNGER!</a:t>
            </a:r>
            <a:endParaRPr lang="en-US" altLang="ko-KR" sz="1050" b="1" dirty="0">
              <a:solidFill>
                <a:schemeClr val="accent6"/>
              </a:solidFill>
              <a:latin typeface="Arial" pitchFamily="34" charset="0"/>
              <a:cs typeface="Arial" pitchFamily="34" charset="0"/>
            </a:endParaRPr>
          </a:p>
        </p:txBody>
      </p:sp>
      <p:sp>
        <p:nvSpPr>
          <p:cNvPr id="22" name="모서리가 둥근 직사각형 21"/>
          <p:cNvSpPr/>
          <p:nvPr/>
        </p:nvSpPr>
        <p:spPr>
          <a:xfrm>
            <a:off x="5169918" y="7414090"/>
            <a:ext cx="576064" cy="28803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b="1" dirty="0" smtClean="0">
                <a:latin typeface="Adobe Fan Heiti Std B" pitchFamily="34" charset="-128"/>
                <a:ea typeface="Adobe Fan Heiti Std B" pitchFamily="34" charset="-128"/>
              </a:rPr>
              <a:t>6</a:t>
            </a:r>
            <a:endParaRPr lang="ko-KR" altLang="en-US" sz="1400" b="1" dirty="0">
              <a:latin typeface="Adobe Fan Heiti Std B" pitchFamily="34" charset="-128"/>
            </a:endParaRPr>
          </a:p>
        </p:txBody>
      </p:sp>
    </p:spTree>
    <p:extLst>
      <p:ext uri="{BB962C8B-B14F-4D97-AF65-F5344CB8AC3E}">
        <p14:creationId xmlns:p14="http://schemas.microsoft.com/office/powerpoint/2010/main" val="229434587"/>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nSpc>
            <a:spcPct val="150000"/>
          </a:lnSpc>
          <a:defRPr sz="1000"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1_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000" dirty="0">
            <a:latin typeface="Arial" pitchFamily="34" charset="0"/>
            <a:cs typeface="Arial"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1458</TotalTime>
  <Words>481</Words>
  <Application>Microsoft Office PowerPoint</Application>
  <PresentationFormat>화면 슬라이드 쇼(4:3)</PresentationFormat>
  <Paragraphs>59</Paragraphs>
  <Slides>3</Slides>
  <Notes>0</Notes>
  <HiddenSlides>0</HiddenSlides>
  <MMClips>0</MMClips>
  <ScaleCrop>false</ScaleCrop>
  <HeadingPairs>
    <vt:vector size="4" baseType="variant">
      <vt:variant>
        <vt:lpstr>테마</vt:lpstr>
      </vt:variant>
      <vt:variant>
        <vt:i4>2</vt:i4>
      </vt:variant>
      <vt:variant>
        <vt:lpstr>슬라이드 제목</vt:lpstr>
      </vt:variant>
      <vt:variant>
        <vt:i4>3</vt:i4>
      </vt:variant>
    </vt:vector>
  </HeadingPairs>
  <TitlesOfParts>
    <vt:vector size="5" baseType="lpstr">
      <vt:lpstr>Office 테마</vt:lpstr>
      <vt:lpstr>1_Office 테마</vt:lpstr>
      <vt:lpstr>PowerPoint 프레젠테이션</vt:lpstr>
      <vt:lpstr>PowerPoint 프레젠테이션</vt:lpstr>
      <vt:lpstr>PowerPoint 프레젠테이션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seoha</dc:creator>
  <cp:lastModifiedBy>seoha</cp:lastModifiedBy>
  <cp:revision>19</cp:revision>
  <dcterms:created xsi:type="dcterms:W3CDTF">2014-04-04T22:40:41Z</dcterms:created>
  <dcterms:modified xsi:type="dcterms:W3CDTF">2014-04-06T22:08:25Z</dcterms:modified>
</cp:coreProperties>
</file>